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5" r:id="rId5"/>
    <p:sldId id="332" r:id="rId6"/>
    <p:sldId id="257" r:id="rId7"/>
    <p:sldId id="334" r:id="rId8"/>
    <p:sldId id="337" r:id="rId9"/>
    <p:sldId id="338" r:id="rId10"/>
    <p:sldId id="335" r:id="rId11"/>
    <p:sldId id="333" r:id="rId12"/>
    <p:sldId id="328" r:id="rId13"/>
    <p:sldId id="317" r:id="rId14"/>
    <p:sldId id="265" r:id="rId15"/>
    <p:sldId id="336" r:id="rId16"/>
    <p:sldId id="31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45" autoAdjust="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outlineViewPr>
    <p:cViewPr>
      <p:scale>
        <a:sx n="33" d="100"/>
        <a:sy n="33" d="100"/>
      </p:scale>
      <p:origin x="0" y="-7421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386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3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B61F67-4219-82BD-D357-355AA7591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FE2BF-AD88-9811-C6DD-79DABAC559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DDA53-17BB-4810-91A8-94FE944ADC38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F7338-476F-59A1-B752-865882DA12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C2ED2-F5D9-8398-9B1F-9E1D760B07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BCF56-022D-4E84-9600-36794E4DE26E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5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08D30-F807-4561-A81E-6E077448AA00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C05A-7A07-4286-AA18-B883C0AF9A3B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8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05A-7A07-4286-AA18-B883C0AF9A3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1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05A-7A07-4286-AA18-B883C0AF9A3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65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05A-7A07-4286-AA18-B883C0AF9A3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05A-7A07-4286-AA18-B883C0AF9A3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97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05A-7A07-4286-AA18-B883C0AF9A3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58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2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2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27CAC6E-6513-EFEF-80DD-DC09D9C4B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1132" y="1"/>
            <a:ext cx="4040868" cy="2484203"/>
          </a:xfrm>
          <a:custGeom>
            <a:avLst/>
            <a:gdLst>
              <a:gd name="connsiteX0" fmla="*/ 1639501 w 4040868"/>
              <a:gd name="connsiteY0" fmla="*/ 0 h 2484203"/>
              <a:gd name="connsiteX1" fmla="*/ 1927972 w 4040868"/>
              <a:gd name="connsiteY1" fmla="*/ 0 h 2484203"/>
              <a:gd name="connsiteX2" fmla="*/ 1936047 w 4040868"/>
              <a:gd name="connsiteY2" fmla="*/ 69832 h 2484203"/>
              <a:gd name="connsiteX3" fmla="*/ 1871145 w 4040868"/>
              <a:gd name="connsiteY3" fmla="*/ 561938 h 2484203"/>
              <a:gd name="connsiteX4" fmla="*/ 1876589 w 4040868"/>
              <a:gd name="connsiteY4" fmla="*/ 1144624 h 2484203"/>
              <a:gd name="connsiteX5" fmla="*/ 2418931 w 4040868"/>
              <a:gd name="connsiteY5" fmla="*/ 931295 h 2484203"/>
              <a:gd name="connsiteX6" fmla="*/ 3278854 w 4040868"/>
              <a:gd name="connsiteY6" fmla="*/ 718297 h 2484203"/>
              <a:gd name="connsiteX7" fmla="*/ 3403625 w 4040868"/>
              <a:gd name="connsiteY7" fmla="*/ 1595367 h 2484203"/>
              <a:gd name="connsiteX8" fmla="*/ 3409135 w 4040868"/>
              <a:gd name="connsiteY8" fmla="*/ 2178165 h 2484203"/>
              <a:gd name="connsiteX9" fmla="*/ 3951362 w 4040868"/>
              <a:gd name="connsiteY9" fmla="*/ 1964825 h 2484203"/>
              <a:gd name="connsiteX10" fmla="*/ 4040868 w 4040868"/>
              <a:gd name="connsiteY10" fmla="*/ 1907085 h 2484203"/>
              <a:gd name="connsiteX11" fmla="*/ 4040868 w 4040868"/>
              <a:gd name="connsiteY11" fmla="*/ 2245468 h 2484203"/>
              <a:gd name="connsiteX12" fmla="*/ 3897247 w 4040868"/>
              <a:gd name="connsiteY12" fmla="*/ 2338115 h 2484203"/>
              <a:gd name="connsiteX13" fmla="*/ 3250168 w 4040868"/>
              <a:gd name="connsiteY13" fmla="*/ 2413957 h 2484203"/>
              <a:gd name="connsiteX14" fmla="*/ 3125358 w 4040868"/>
              <a:gd name="connsiteY14" fmla="*/ 1536797 h 2484203"/>
              <a:gd name="connsiteX15" fmla="*/ 3119853 w 4040868"/>
              <a:gd name="connsiteY15" fmla="*/ 954065 h 2484203"/>
              <a:gd name="connsiteX16" fmla="*/ 2577517 w 4040868"/>
              <a:gd name="connsiteY16" fmla="*/ 1167400 h 2484203"/>
              <a:gd name="connsiteX17" fmla="*/ 1717591 w 4040868"/>
              <a:gd name="connsiteY17" fmla="*/ 1380395 h 2484203"/>
              <a:gd name="connsiteX18" fmla="*/ 1592853 w 4040868"/>
              <a:gd name="connsiteY18" fmla="*/ 503348 h 2484203"/>
              <a:gd name="connsiteX19" fmla="*/ 1642974 w 4040868"/>
              <a:gd name="connsiteY19" fmla="*/ 8510 h 2484203"/>
              <a:gd name="connsiteX20" fmla="*/ 0 w 4040868"/>
              <a:gd name="connsiteY20" fmla="*/ 0 h 2484203"/>
              <a:gd name="connsiteX21" fmla="*/ 285293 w 4040868"/>
              <a:gd name="connsiteY21" fmla="*/ 0 h 2484203"/>
              <a:gd name="connsiteX22" fmla="*/ 288683 w 4040868"/>
              <a:gd name="connsiteY22" fmla="*/ 23305 h 2484203"/>
              <a:gd name="connsiteX23" fmla="*/ 344260 w 4040868"/>
              <a:gd name="connsiteY23" fmla="*/ 111230 h 2484203"/>
              <a:gd name="connsiteX24" fmla="*/ 728339 w 4040868"/>
              <a:gd name="connsiteY24" fmla="*/ 1794 h 2484203"/>
              <a:gd name="connsiteX25" fmla="*/ 731070 w 4040868"/>
              <a:gd name="connsiteY25" fmla="*/ 0 h 2484203"/>
              <a:gd name="connsiteX26" fmla="*/ 1253365 w 4040868"/>
              <a:gd name="connsiteY26" fmla="*/ 0 h 2484203"/>
              <a:gd name="connsiteX27" fmla="*/ 1203261 w 4040868"/>
              <a:gd name="connsiteY27" fmla="*/ 30014 h 2484203"/>
              <a:gd name="connsiteX28" fmla="*/ 1045098 w 4040868"/>
              <a:gd name="connsiteY28" fmla="*/ 133945 h 2484203"/>
              <a:gd name="connsiteX29" fmla="*/ 185259 w 4040868"/>
              <a:gd name="connsiteY29" fmla="*/ 346999 h 2484203"/>
              <a:gd name="connsiteX30" fmla="*/ 8682 w 4040868"/>
              <a:gd name="connsiteY30" fmla="*/ 75030 h 248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040868" h="2484203">
                <a:moveTo>
                  <a:pt x="1639501" y="0"/>
                </a:moveTo>
                <a:lnTo>
                  <a:pt x="1927972" y="0"/>
                </a:lnTo>
                <a:lnTo>
                  <a:pt x="1936047" y="69832"/>
                </a:lnTo>
                <a:cubicBezTo>
                  <a:pt x="1941935" y="225592"/>
                  <a:pt x="1905398" y="399199"/>
                  <a:pt x="1871145" y="561938"/>
                </a:cubicBezTo>
                <a:cubicBezTo>
                  <a:pt x="1818675" y="811204"/>
                  <a:pt x="1764412" y="1068972"/>
                  <a:pt x="1876589" y="1144624"/>
                </a:cubicBezTo>
                <a:cubicBezTo>
                  <a:pt x="1988767" y="1220276"/>
                  <a:pt x="2207469" y="1073404"/>
                  <a:pt x="2418931" y="931295"/>
                </a:cubicBezTo>
                <a:cubicBezTo>
                  <a:pt x="2695019" y="745819"/>
                  <a:pt x="3007951" y="535602"/>
                  <a:pt x="3278854" y="718297"/>
                </a:cubicBezTo>
                <a:cubicBezTo>
                  <a:pt x="3549759" y="900994"/>
                  <a:pt x="3472126" y="1269896"/>
                  <a:pt x="3403625" y="1595367"/>
                </a:cubicBezTo>
                <a:cubicBezTo>
                  <a:pt x="3351132" y="1844684"/>
                  <a:pt x="3296911" y="2102481"/>
                  <a:pt x="3409135" y="2178165"/>
                </a:cubicBezTo>
                <a:cubicBezTo>
                  <a:pt x="3521360" y="2253848"/>
                  <a:pt x="3739918" y="2106880"/>
                  <a:pt x="3951362" y="1964825"/>
                </a:cubicBezTo>
                <a:lnTo>
                  <a:pt x="4040868" y="1907085"/>
                </a:lnTo>
                <a:lnTo>
                  <a:pt x="4040868" y="2245468"/>
                </a:lnTo>
                <a:lnTo>
                  <a:pt x="3897247" y="2338115"/>
                </a:lnTo>
                <a:cubicBezTo>
                  <a:pt x="3680078" y="2466935"/>
                  <a:pt x="3453297" y="2550946"/>
                  <a:pt x="3250168" y="2413957"/>
                </a:cubicBezTo>
                <a:cubicBezTo>
                  <a:pt x="2979295" y="2231282"/>
                  <a:pt x="3056854" y="1862273"/>
                  <a:pt x="3125358" y="1536797"/>
                </a:cubicBezTo>
                <a:cubicBezTo>
                  <a:pt x="3177820" y="1287528"/>
                  <a:pt x="3232077" y="1029749"/>
                  <a:pt x="3119853" y="954065"/>
                </a:cubicBezTo>
                <a:cubicBezTo>
                  <a:pt x="3007628" y="878381"/>
                  <a:pt x="2788984" y="1025298"/>
                  <a:pt x="2577517" y="1167400"/>
                </a:cubicBezTo>
                <a:cubicBezTo>
                  <a:pt x="2301431" y="1352887"/>
                  <a:pt x="1988500" y="1563095"/>
                  <a:pt x="1717591" y="1380395"/>
                </a:cubicBezTo>
                <a:cubicBezTo>
                  <a:pt x="1446683" y="1197696"/>
                  <a:pt x="1524354" y="828830"/>
                  <a:pt x="1592853" y="503348"/>
                </a:cubicBezTo>
                <a:cubicBezTo>
                  <a:pt x="1632232" y="316369"/>
                  <a:pt x="1672597" y="124625"/>
                  <a:pt x="1642974" y="8510"/>
                </a:cubicBezTo>
                <a:close/>
                <a:moveTo>
                  <a:pt x="0" y="0"/>
                </a:moveTo>
                <a:lnTo>
                  <a:pt x="285293" y="0"/>
                </a:lnTo>
                <a:lnTo>
                  <a:pt x="288683" y="23305"/>
                </a:lnTo>
                <a:cubicBezTo>
                  <a:pt x="298556" y="62009"/>
                  <a:pt x="316206" y="92310"/>
                  <a:pt x="344260" y="111230"/>
                </a:cubicBezTo>
                <a:cubicBezTo>
                  <a:pt x="428424" y="167989"/>
                  <a:pt x="572407" y="99511"/>
                  <a:pt x="728339" y="1794"/>
                </a:cubicBezTo>
                <a:lnTo>
                  <a:pt x="731070" y="0"/>
                </a:lnTo>
                <a:lnTo>
                  <a:pt x="1253365" y="0"/>
                </a:lnTo>
                <a:lnTo>
                  <a:pt x="1203261" y="30014"/>
                </a:lnTo>
                <a:cubicBezTo>
                  <a:pt x="1151276" y="62590"/>
                  <a:pt x="1097964" y="98419"/>
                  <a:pt x="1045098" y="133945"/>
                </a:cubicBezTo>
                <a:cubicBezTo>
                  <a:pt x="769005" y="319427"/>
                  <a:pt x="456124" y="529669"/>
                  <a:pt x="185259" y="346999"/>
                </a:cubicBezTo>
                <a:cubicBezTo>
                  <a:pt x="83685" y="278498"/>
                  <a:pt x="31110" y="183804"/>
                  <a:pt x="8682" y="7503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 w="15939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9D0D1EA-36A7-6453-1FD4-3D8EDB9E3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0898"/>
          <a:stretch/>
        </p:blipFill>
        <p:spPr>
          <a:xfrm>
            <a:off x="0" y="2536372"/>
            <a:ext cx="2197076" cy="371747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56C6AF7-C52F-0661-9756-4ACF5F53D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98171" y="691024"/>
            <a:ext cx="8795658" cy="5475954"/>
            <a:chOff x="1698171" y="691024"/>
            <a:chExt cx="8795658" cy="54759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E9A7E9-8102-96E8-3AFE-500CB362A1DC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8795658" cy="5475954"/>
              <a:chOff x="1466850" y="380320"/>
              <a:chExt cx="9258300" cy="576398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53ECDAF-8D46-3B38-8636-403A9D6E1AE5}"/>
                  </a:ext>
                </a:extLst>
              </p:cNvPr>
              <p:cNvSpPr/>
              <p:nvPr userDrawn="1"/>
            </p:nvSpPr>
            <p:spPr>
              <a:xfrm>
                <a:off x="1466850" y="875620"/>
                <a:ext cx="9258300" cy="526868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F9042C5-541D-EACD-1550-73F521EE58CE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9258300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316982B-45E5-11C7-13E9-FFB7118F3739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AE856-A4AE-737F-5F25-C2D45CCF9350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869E9B6-7A5C-6135-A347-B48DCD6D4E3A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04D07301-3180-6D7F-A1D1-2011E615007D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39686" y="1209643"/>
            <a:ext cx="8508273" cy="4968000"/>
          </a:xfrm>
        </p:spPr>
        <p:txBody>
          <a:bodyPr anchor="ctr">
            <a:noAutofit/>
          </a:bodyPr>
          <a:lstStyle>
            <a:lvl1pPr algn="ctr">
              <a:defRPr sz="72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3499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B8722D0A-E5E5-85E8-8A98-85D9705FC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80999" y="380999"/>
            <a:ext cx="11430000" cy="1643137"/>
            <a:chOff x="1698170" y="691024"/>
            <a:chExt cx="11430000" cy="1643137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6302B80-DDF6-B2B7-6559-5B19EDC98763}"/>
                </a:ext>
              </a:extLst>
            </p:cNvPr>
            <p:cNvGrpSpPr/>
            <p:nvPr userDrawn="1"/>
          </p:nvGrpSpPr>
          <p:grpSpPr>
            <a:xfrm>
              <a:off x="1698170" y="691024"/>
              <a:ext cx="11430000" cy="1643137"/>
              <a:chOff x="1466849" y="380320"/>
              <a:chExt cx="12031205" cy="1729565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1CCE774-3C05-A473-EC2B-CC0477DD95B7}"/>
                  </a:ext>
                </a:extLst>
              </p:cNvPr>
              <p:cNvSpPr/>
              <p:nvPr userDrawn="1"/>
            </p:nvSpPr>
            <p:spPr>
              <a:xfrm>
                <a:off x="1466849" y="875621"/>
                <a:ext cx="12031204" cy="123426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119DFF-8596-5767-9E16-1F5D2A0890B0}"/>
                  </a:ext>
                </a:extLst>
              </p:cNvPr>
              <p:cNvSpPr/>
              <p:nvPr userDrawn="1"/>
            </p:nvSpPr>
            <p:spPr>
              <a:xfrm>
                <a:off x="1466849" y="380320"/>
                <a:ext cx="12031205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6202FE4-E23F-5D9F-6685-2591771D5E07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1CC1965-068E-9CDB-3C77-0B37519DC63E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5490BAC-795F-B586-F7A7-4DFB64162F77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93C3DAB-2ED3-29C3-4C46-70C1FE5C77D0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23D7900-A764-0B16-7BED-F9EBD836A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80999" y="2252872"/>
            <a:ext cx="11429999" cy="3635330"/>
            <a:chOff x="1698170" y="691024"/>
            <a:chExt cx="11429999" cy="363533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0DAD512-E415-2CBA-7F91-C6B058A5ADBD}"/>
                </a:ext>
              </a:extLst>
            </p:cNvPr>
            <p:cNvGrpSpPr/>
            <p:nvPr userDrawn="1"/>
          </p:nvGrpSpPr>
          <p:grpSpPr>
            <a:xfrm>
              <a:off x="1698170" y="691024"/>
              <a:ext cx="11429999" cy="3635330"/>
              <a:chOff x="1466849" y="380320"/>
              <a:chExt cx="12031203" cy="3826546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21D068B-EDAE-2B09-0C52-3807110CD594}"/>
                  </a:ext>
                </a:extLst>
              </p:cNvPr>
              <p:cNvSpPr/>
              <p:nvPr userDrawn="1"/>
            </p:nvSpPr>
            <p:spPr>
              <a:xfrm>
                <a:off x="1466850" y="875621"/>
                <a:ext cx="12031202" cy="333124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825F6B8-7F31-9F6F-6F40-4446D62B0C09}"/>
                  </a:ext>
                </a:extLst>
              </p:cNvPr>
              <p:cNvSpPr/>
              <p:nvPr userDrawn="1"/>
            </p:nvSpPr>
            <p:spPr>
              <a:xfrm>
                <a:off x="1466849" y="380320"/>
                <a:ext cx="12031202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110B156-7097-18AF-109C-9129C1D27D5C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68629EE-2788-3490-B87C-FE2A00069885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D13927A-0814-22EA-70B1-CD822828F18E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7BEDD65C-96D1-E6E2-62CE-14973E1DB1B4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DD7FB8EE-5B3A-2DFB-6FDF-44E5B3D939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990005"/>
            <a:ext cx="10907016" cy="922516"/>
          </a:xfrm>
        </p:spPr>
        <p:txBody>
          <a:bodyPr tIns="182880"/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86" y="3059961"/>
            <a:ext cx="3961039" cy="2467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6539386C-EDE8-05CD-6687-DDB57EB0D55D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5048250" y="3059960"/>
            <a:ext cx="6500116" cy="2467383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Click to add table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150A47-3CDE-6A2F-544A-5F98134DF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0829F0F-DBDF-07B3-7893-FA37927FB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8B8345A-1B48-25C5-67AE-D78987BEF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878FF980-7D74-4564-A0C9-19E560B51CB0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38A89FC-B8CA-14B7-D2D8-E768D99D8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3FF78B34-411F-1CA2-E7AE-72EE59FB91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F0324D9-6571-4E22-7F05-EB7C4C252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5AD4638-F38E-56C0-D181-3C9488FAF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8BB575-A42F-625D-F8C0-71BACF904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65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2D7010-7DD7-3796-25B0-887F020F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E720C36-0F8D-D8C0-9900-9ABBBFF54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0494" y="1933575"/>
            <a:ext cx="3421255" cy="3661683"/>
          </a:xfrm>
          <a:prstGeom prst="roundRect">
            <a:avLst>
              <a:gd name="adj" fmla="val 9932"/>
            </a:avLst>
          </a:prstGeom>
          <a:solidFill>
            <a:schemeClr val="accent2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CA4DA47-F1FE-347F-D205-7E5F76A50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71976" y="1933575"/>
            <a:ext cx="7174103" cy="3661683"/>
          </a:xfrm>
          <a:prstGeom prst="roundRect">
            <a:avLst>
              <a:gd name="adj" fmla="val 9932"/>
            </a:avLst>
          </a:prstGeom>
          <a:solidFill>
            <a:schemeClr val="accent6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38E9543-72F0-3B98-EBDB-95F36BA54F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576292"/>
            <a:ext cx="10907016" cy="922516"/>
          </a:xfrm>
        </p:spPr>
        <p:txBody>
          <a:bodyPr tIns="182880"/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F67B58-AA53-B48D-DD97-72B3116B22D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21945" y="2343150"/>
            <a:ext cx="3062967" cy="2990850"/>
          </a:xfrm>
        </p:spPr>
        <p:txBody>
          <a:bodyPr/>
          <a:lstStyle>
            <a:lvl1pPr marL="2857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1pPr>
            <a:lvl2pPr marL="7429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2pPr>
            <a:lvl3pPr marL="12001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3pPr>
            <a:lvl4pPr marL="16573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4pPr>
            <a:lvl5pPr marL="21145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619626" y="2343150"/>
            <a:ext cx="6626226" cy="2994868"/>
          </a:xfrm>
        </p:spPr>
        <p:txBody>
          <a:bodyPr/>
          <a:lstStyle>
            <a:lvl1pPr marL="0" indent="0">
              <a:lnSpc>
                <a:spcPts val="1900"/>
              </a:lnSpc>
              <a:buNone/>
              <a:defRPr sz="1800"/>
            </a:lvl1pPr>
            <a:lvl2pPr>
              <a:lnSpc>
                <a:spcPts val="1900"/>
              </a:lnSpc>
              <a:defRPr sz="1800"/>
            </a:lvl2pPr>
            <a:lvl3pPr>
              <a:lnSpc>
                <a:spcPts val="1900"/>
              </a:lnSpc>
              <a:defRPr sz="1800"/>
            </a:lvl3pPr>
            <a:lvl4pPr>
              <a:lnSpc>
                <a:spcPts val="1900"/>
              </a:lnSpc>
              <a:defRPr sz="1800"/>
            </a:lvl4pPr>
            <a:lvl5pPr>
              <a:lnSpc>
                <a:spcPts val="19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299C66-96F4-78D6-A62C-38668D590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C2A6D20-3BBC-4875-E1DD-C75389BF2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375AD72-FEF2-7BD7-B33E-DE98FDD65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AD6A6A9F-0D32-429A-A1D1-F5896171D663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45C69E5E-6C22-57DA-0C62-9C6B32032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34542827-11B9-15CF-AB8E-86115BEF9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BEF1536F-20D9-1950-220E-4E6B881E9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8E904D7-AB01-FD2A-6191-37814CBD0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5DD3E5-31DE-DE3C-B506-E5AF1EC6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059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4">
            <a:extLst>
              <a:ext uri="{FF2B5EF4-FFF2-40B4-BE49-F238E27FC236}">
                <a16:creationId xmlns:a16="http://schemas.microsoft.com/office/drawing/2014/main" id="{5C92998A-0580-8711-F2CD-BA025D3B4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73457" y="3490004"/>
            <a:ext cx="2760781" cy="2636487"/>
            <a:chOff x="9757762" y="3673334"/>
            <a:chExt cx="2760781" cy="2636487"/>
          </a:xfrm>
          <a:solidFill>
            <a:schemeClr val="bg1">
              <a:alpha val="50000"/>
            </a:schemeClr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9E8E44-AD09-0DCB-79DA-F363143EB715}"/>
                </a:ext>
              </a:extLst>
            </p:cNvPr>
            <p:cNvSpPr/>
            <p:nvPr/>
          </p:nvSpPr>
          <p:spPr>
            <a:xfrm>
              <a:off x="9757762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0C32798-3973-1B39-EA92-336F776B7AA7}"/>
                </a:ext>
              </a:extLst>
            </p:cNvPr>
            <p:cNvSpPr/>
            <p:nvPr/>
          </p:nvSpPr>
          <p:spPr>
            <a:xfrm>
              <a:off x="10777316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5" y="503602"/>
                    <a:pt x="0" y="390867"/>
                    <a:pt x="0" y="251801"/>
                  </a:cubicBezTo>
                  <a:cubicBezTo>
                    <a:pt x="0" y="112735"/>
                    <a:pt x="112735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F2D963B-D621-02DD-1619-684F4DC91490}"/>
                </a:ext>
              </a:extLst>
            </p:cNvPr>
            <p:cNvSpPr/>
            <p:nvPr/>
          </p:nvSpPr>
          <p:spPr>
            <a:xfrm>
              <a:off x="11796885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491E75D-715D-B554-6983-B8D0F0FF7ECE}"/>
                </a:ext>
              </a:extLst>
            </p:cNvPr>
            <p:cNvSpPr/>
            <p:nvPr/>
          </p:nvSpPr>
          <p:spPr>
            <a:xfrm>
              <a:off x="9757762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0BE3828-09E2-3B37-DAF2-0F1EF6FBB447}"/>
                </a:ext>
              </a:extLst>
            </p:cNvPr>
            <p:cNvSpPr/>
            <p:nvPr/>
          </p:nvSpPr>
          <p:spPr>
            <a:xfrm>
              <a:off x="10777316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5" y="503602"/>
                    <a:pt x="0" y="390867"/>
                    <a:pt x="0" y="251801"/>
                  </a:cubicBezTo>
                  <a:cubicBezTo>
                    <a:pt x="0" y="112735"/>
                    <a:pt x="112735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BD5FBB-6BCD-9E17-CA4C-DA3621F258BF}"/>
                </a:ext>
              </a:extLst>
            </p:cNvPr>
            <p:cNvSpPr/>
            <p:nvPr/>
          </p:nvSpPr>
          <p:spPr>
            <a:xfrm>
              <a:off x="11796885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D5227-34EB-06BB-7D33-8014F2DE4711}"/>
                </a:ext>
              </a:extLst>
            </p:cNvPr>
            <p:cNvSpPr/>
            <p:nvPr/>
          </p:nvSpPr>
          <p:spPr>
            <a:xfrm>
              <a:off x="9757762" y="5788920"/>
              <a:ext cx="503603" cy="503606"/>
            </a:xfrm>
            <a:custGeom>
              <a:avLst/>
              <a:gdLst>
                <a:gd name="connsiteX0" fmla="*/ 0 w 503603"/>
                <a:gd name="connsiteY0" fmla="*/ 251798 h 503606"/>
                <a:gd name="connsiteX1" fmla="*/ 251802 w 503603"/>
                <a:gd name="connsiteY1" fmla="*/ 0 h 503606"/>
                <a:gd name="connsiteX2" fmla="*/ 503604 w 503603"/>
                <a:gd name="connsiteY2" fmla="*/ 251798 h 503606"/>
                <a:gd name="connsiteX3" fmla="*/ 251802 w 503603"/>
                <a:gd name="connsiteY3" fmla="*/ 503606 h 503606"/>
                <a:gd name="connsiteX4" fmla="*/ 0 w 503603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6">
                  <a:moveTo>
                    <a:pt x="0" y="251798"/>
                  </a:moveTo>
                  <a:cubicBezTo>
                    <a:pt x="0" y="112736"/>
                    <a:pt x="112737" y="0"/>
                    <a:pt x="251802" y="0"/>
                  </a:cubicBezTo>
                  <a:cubicBezTo>
                    <a:pt x="390867" y="0"/>
                    <a:pt x="503604" y="112736"/>
                    <a:pt x="503604" y="251798"/>
                  </a:cubicBezTo>
                  <a:cubicBezTo>
                    <a:pt x="503604" y="390859"/>
                    <a:pt x="390869" y="503606"/>
                    <a:pt x="251802" y="503606"/>
                  </a:cubicBezTo>
                  <a:cubicBezTo>
                    <a:pt x="112734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A22BFF6-8FC1-1C45-6065-DDBFC3366BC5}"/>
                </a:ext>
              </a:extLst>
            </p:cNvPr>
            <p:cNvSpPr/>
            <p:nvPr/>
          </p:nvSpPr>
          <p:spPr>
            <a:xfrm>
              <a:off x="10777320" y="5788920"/>
              <a:ext cx="503608" cy="503606"/>
            </a:xfrm>
            <a:custGeom>
              <a:avLst/>
              <a:gdLst>
                <a:gd name="connsiteX0" fmla="*/ 0 w 503608"/>
                <a:gd name="connsiteY0" fmla="*/ 251798 h 503606"/>
                <a:gd name="connsiteX1" fmla="*/ 251799 w 503608"/>
                <a:gd name="connsiteY1" fmla="*/ 0 h 503606"/>
                <a:gd name="connsiteX2" fmla="*/ 503608 w 503608"/>
                <a:gd name="connsiteY2" fmla="*/ 251798 h 503606"/>
                <a:gd name="connsiteX3" fmla="*/ 251799 w 503608"/>
                <a:gd name="connsiteY3" fmla="*/ 503606 h 503606"/>
                <a:gd name="connsiteX4" fmla="*/ 0 w 503608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8" h="503606">
                  <a:moveTo>
                    <a:pt x="0" y="251798"/>
                  </a:moveTo>
                  <a:cubicBezTo>
                    <a:pt x="0" y="112736"/>
                    <a:pt x="112737" y="0"/>
                    <a:pt x="251799" y="0"/>
                  </a:cubicBezTo>
                  <a:cubicBezTo>
                    <a:pt x="390872" y="0"/>
                    <a:pt x="503608" y="112736"/>
                    <a:pt x="503608" y="251798"/>
                  </a:cubicBezTo>
                  <a:cubicBezTo>
                    <a:pt x="503608" y="390859"/>
                    <a:pt x="390872" y="503606"/>
                    <a:pt x="251799" y="503606"/>
                  </a:cubicBezTo>
                  <a:cubicBezTo>
                    <a:pt x="112737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146F39A-3BE2-E627-E2A8-097C4BA7329F}"/>
                </a:ext>
              </a:extLst>
            </p:cNvPr>
            <p:cNvSpPr/>
            <p:nvPr/>
          </p:nvSpPr>
          <p:spPr>
            <a:xfrm>
              <a:off x="11796889" y="5788920"/>
              <a:ext cx="503608" cy="503606"/>
            </a:xfrm>
            <a:custGeom>
              <a:avLst/>
              <a:gdLst>
                <a:gd name="connsiteX0" fmla="*/ 0 w 503608"/>
                <a:gd name="connsiteY0" fmla="*/ 251798 h 503606"/>
                <a:gd name="connsiteX1" fmla="*/ 251799 w 503608"/>
                <a:gd name="connsiteY1" fmla="*/ 0 h 503606"/>
                <a:gd name="connsiteX2" fmla="*/ 503608 w 503608"/>
                <a:gd name="connsiteY2" fmla="*/ 251798 h 503606"/>
                <a:gd name="connsiteX3" fmla="*/ 251799 w 503608"/>
                <a:gd name="connsiteY3" fmla="*/ 503606 h 503606"/>
                <a:gd name="connsiteX4" fmla="*/ 0 w 503608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8" h="503606">
                  <a:moveTo>
                    <a:pt x="0" y="251798"/>
                  </a:moveTo>
                  <a:cubicBezTo>
                    <a:pt x="0" y="112736"/>
                    <a:pt x="112737" y="0"/>
                    <a:pt x="251799" y="0"/>
                  </a:cubicBezTo>
                  <a:cubicBezTo>
                    <a:pt x="390872" y="0"/>
                    <a:pt x="503608" y="112736"/>
                    <a:pt x="503608" y="251798"/>
                  </a:cubicBezTo>
                  <a:cubicBezTo>
                    <a:pt x="503608" y="390859"/>
                    <a:pt x="390872" y="503606"/>
                    <a:pt x="251799" y="503606"/>
                  </a:cubicBezTo>
                  <a:cubicBezTo>
                    <a:pt x="112737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8722D0A-E5E5-85E8-8A98-85D9705FC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81000" y="2282879"/>
            <a:ext cx="4269018" cy="3187700"/>
            <a:chOff x="1698171" y="691024"/>
            <a:chExt cx="4269018" cy="31877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6302B80-DDF6-B2B7-6559-5B19EDC98763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4269018" cy="3187700"/>
              <a:chOff x="1466850" y="380320"/>
              <a:chExt cx="4493564" cy="335537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1CCE774-3C05-A473-EC2B-CC0477DD95B7}"/>
                  </a:ext>
                </a:extLst>
              </p:cNvPr>
              <p:cNvSpPr/>
              <p:nvPr userDrawn="1"/>
            </p:nvSpPr>
            <p:spPr>
              <a:xfrm>
                <a:off x="1466850" y="875619"/>
                <a:ext cx="4493564" cy="286007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119DFF-8596-5767-9E16-1F5D2A0890B0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4493564" cy="495300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6202FE4-E23F-5D9F-6685-2591771D5E07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1CC1965-068E-9CDB-3C77-0B37519DC63E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5490BAC-795F-B586-F7A7-4DFB64162F77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93C3DAB-2ED3-29C3-4C46-70C1FE5C77D0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0" name="Title 1">
            <a:extLst>
              <a:ext uri="{FF2B5EF4-FFF2-40B4-BE49-F238E27FC236}">
                <a16:creationId xmlns:a16="http://schemas.microsoft.com/office/drawing/2014/main" id="{85C02728-7F58-1ED1-7B84-326CE837DE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3077710"/>
            <a:ext cx="4269017" cy="2109186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23D7900-A764-0B16-7BED-F9EBD836A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934496" y="731509"/>
            <a:ext cx="6876503" cy="4739070"/>
            <a:chOff x="1698171" y="691024"/>
            <a:chExt cx="6876503" cy="473907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0DAD512-E415-2CBA-7F91-C6B058A5ADBD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6876503" cy="4739070"/>
              <a:chOff x="1466850" y="380320"/>
              <a:chExt cx="7238199" cy="498834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21D068B-EDAE-2B09-0C52-3807110CD594}"/>
                  </a:ext>
                </a:extLst>
              </p:cNvPr>
              <p:cNvSpPr/>
              <p:nvPr userDrawn="1"/>
            </p:nvSpPr>
            <p:spPr>
              <a:xfrm>
                <a:off x="1466850" y="875621"/>
                <a:ext cx="7238199" cy="449304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825F6B8-7F31-9F6F-6F40-4446D62B0C09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7238199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110B156-7097-18AF-109C-9129C1D27D5C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68629EE-2788-3490-B87C-FE2A00069885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D13927A-0814-22EA-70B1-CD822828F18E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7BEDD65C-96D1-E6E2-62CE-14973E1DB1B4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8AADC3C-8146-4144-3ABA-28E1B1F4AA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934493" y="1202058"/>
            <a:ext cx="6876504" cy="427024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6DD2ED3-A6F4-FD7E-59F8-1FAE8FBBA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5256"/>
          <a:stretch/>
        </p:blipFill>
        <p:spPr>
          <a:xfrm rot="16200000">
            <a:off x="1495710" y="-1028662"/>
            <a:ext cx="2029124" cy="4086444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8D3D389B-1A71-78E3-E524-47DEFE36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3E7AF89-C0F4-4BB7-8B68-933CBF0B3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ate Placeholder 3">
            <a:extLst>
              <a:ext uri="{FF2B5EF4-FFF2-40B4-BE49-F238E27FC236}">
                <a16:creationId xmlns:a16="http://schemas.microsoft.com/office/drawing/2014/main" id="{17933C8A-8E9F-F250-DAB7-5B1C82537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5B21777A-95FC-45DC-96FA-58DCC4C7EAA1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824FC607-995F-898A-B4E2-471613831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2D6615CA-D60B-84EA-CBF6-70186E3CF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88C02DF0-EBE4-4C6F-CE9A-61B39F1F7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AFEE4071-4B5B-AFB4-B178-D09387257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3023153-9A4E-D9D3-6DE0-2D3EA610B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521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85477807-ECB9-BBC9-E832-2FE89AC32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746" y="327023"/>
            <a:ext cx="5931354" cy="5561465"/>
          </a:xfr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6000" dirty="0"/>
            </a:lvl1pPr>
          </a:lstStyle>
          <a:p>
            <a:pPr lvl="0" algn="ctr"/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B66CFD9-87C8-0968-9FB0-CF7AE4F61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575684" y="1200589"/>
            <a:ext cx="3365366" cy="3804114"/>
            <a:chOff x="1698171" y="691024"/>
            <a:chExt cx="3365366" cy="38041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571AD75-22F7-E387-8455-0EE6231C2AA8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3365366" cy="3804114"/>
              <a:chOff x="1466850" y="380320"/>
              <a:chExt cx="3542380" cy="4004209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4EBD37B-479C-8610-9921-3DD1D3B53203}"/>
                  </a:ext>
                </a:extLst>
              </p:cNvPr>
              <p:cNvSpPr/>
              <p:nvPr userDrawn="1"/>
            </p:nvSpPr>
            <p:spPr>
              <a:xfrm>
                <a:off x="1466850" y="875620"/>
                <a:ext cx="3542380" cy="350890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E9DA007-4D12-4E50-8A2A-BFEB557D2755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3542380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3696F41-7A57-6A71-48E0-57DC0FD1F45D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29B518BB-BA01-734C-8F35-C569614E32EE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20CA477C-B13C-EF0B-F67F-CF0F4D703D69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ADDCC6C-0428-0F66-95AF-F34D60323CEB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7199" y="1788339"/>
            <a:ext cx="3103201" cy="3092539"/>
          </a:xfrm>
        </p:spPr>
        <p:txBody>
          <a:bodyPr tIns="0" bIns="0" anchor="ctr"/>
          <a:lstStyle>
            <a:lvl1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5DDDB5-9047-790A-C8B0-D67E44B72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9A5963-0FEC-D9BF-54CB-A3D6D118AF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27DBEC2-F0F7-1E8A-EDBA-2EB379509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C3E48DB0-F654-4BF4-950A-98D782617B1C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947C04A-7458-C36D-EE89-0C1F41AF3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C13B35D-F747-92EE-37C0-27E1CA8B5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DD40548-01E2-C4C3-74D5-E53F4A1C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21946D-D90D-3F7E-3E92-78C7E120A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97D881-DBBF-010E-A63C-99B4B0D41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20577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4">
            <a:extLst>
              <a:ext uri="{FF2B5EF4-FFF2-40B4-BE49-F238E27FC236}">
                <a16:creationId xmlns:a16="http://schemas.microsoft.com/office/drawing/2014/main" id="{5C92998A-0580-8711-F2CD-BA025D3B4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73457" y="3490004"/>
            <a:ext cx="2760781" cy="2636487"/>
            <a:chOff x="9757762" y="3673334"/>
            <a:chExt cx="2760781" cy="2636487"/>
          </a:xfrm>
          <a:solidFill>
            <a:schemeClr val="bg1">
              <a:alpha val="50000"/>
            </a:schemeClr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9E8E44-AD09-0DCB-79DA-F363143EB715}"/>
                </a:ext>
              </a:extLst>
            </p:cNvPr>
            <p:cNvSpPr/>
            <p:nvPr/>
          </p:nvSpPr>
          <p:spPr>
            <a:xfrm>
              <a:off x="9757762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0C32798-3973-1B39-EA92-336F776B7AA7}"/>
                </a:ext>
              </a:extLst>
            </p:cNvPr>
            <p:cNvSpPr/>
            <p:nvPr/>
          </p:nvSpPr>
          <p:spPr>
            <a:xfrm>
              <a:off x="10777316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5" y="503602"/>
                    <a:pt x="0" y="390867"/>
                    <a:pt x="0" y="251801"/>
                  </a:cubicBezTo>
                  <a:cubicBezTo>
                    <a:pt x="0" y="112735"/>
                    <a:pt x="112735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F2D963B-D621-02DD-1619-684F4DC91490}"/>
                </a:ext>
              </a:extLst>
            </p:cNvPr>
            <p:cNvSpPr/>
            <p:nvPr/>
          </p:nvSpPr>
          <p:spPr>
            <a:xfrm>
              <a:off x="11796885" y="3673334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491E75D-715D-B554-6983-B8D0F0FF7ECE}"/>
                </a:ext>
              </a:extLst>
            </p:cNvPr>
            <p:cNvSpPr/>
            <p:nvPr/>
          </p:nvSpPr>
          <p:spPr>
            <a:xfrm>
              <a:off x="9757762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0BE3828-09E2-3B37-DAF2-0F1EF6FBB447}"/>
                </a:ext>
              </a:extLst>
            </p:cNvPr>
            <p:cNvSpPr/>
            <p:nvPr/>
          </p:nvSpPr>
          <p:spPr>
            <a:xfrm>
              <a:off x="10777316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5" y="503602"/>
                    <a:pt x="0" y="390867"/>
                    <a:pt x="0" y="251801"/>
                  </a:cubicBezTo>
                  <a:cubicBezTo>
                    <a:pt x="0" y="112735"/>
                    <a:pt x="112735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1BD5FBB-6BCD-9E17-CA4C-DA3621F258BF}"/>
                </a:ext>
              </a:extLst>
            </p:cNvPr>
            <p:cNvSpPr/>
            <p:nvPr/>
          </p:nvSpPr>
          <p:spPr>
            <a:xfrm>
              <a:off x="11796885" y="4731130"/>
              <a:ext cx="503603" cy="503601"/>
            </a:xfrm>
            <a:custGeom>
              <a:avLst/>
              <a:gdLst>
                <a:gd name="connsiteX0" fmla="*/ 503604 w 503603"/>
                <a:gd name="connsiteY0" fmla="*/ 251801 h 503601"/>
                <a:gd name="connsiteX1" fmla="*/ 251802 w 503603"/>
                <a:gd name="connsiteY1" fmla="*/ 503602 h 503601"/>
                <a:gd name="connsiteX2" fmla="*/ 0 w 503603"/>
                <a:gd name="connsiteY2" fmla="*/ 251801 h 503601"/>
                <a:gd name="connsiteX3" fmla="*/ 251802 w 503603"/>
                <a:gd name="connsiteY3" fmla="*/ 0 h 503601"/>
                <a:gd name="connsiteX4" fmla="*/ 503604 w 503603"/>
                <a:gd name="connsiteY4" fmla="*/ 251801 h 503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1">
                  <a:moveTo>
                    <a:pt x="503604" y="251801"/>
                  </a:moveTo>
                  <a:cubicBezTo>
                    <a:pt x="503604" y="390867"/>
                    <a:pt x="390868" y="503602"/>
                    <a:pt x="251802" y="503602"/>
                  </a:cubicBezTo>
                  <a:cubicBezTo>
                    <a:pt x="112736" y="503602"/>
                    <a:pt x="0" y="390867"/>
                    <a:pt x="0" y="251801"/>
                  </a:cubicBezTo>
                  <a:cubicBezTo>
                    <a:pt x="0" y="112735"/>
                    <a:pt x="112736" y="0"/>
                    <a:pt x="251802" y="0"/>
                  </a:cubicBezTo>
                  <a:cubicBezTo>
                    <a:pt x="390868" y="0"/>
                    <a:pt x="503604" y="112735"/>
                    <a:pt x="503604" y="251801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D5227-34EB-06BB-7D33-8014F2DE4711}"/>
                </a:ext>
              </a:extLst>
            </p:cNvPr>
            <p:cNvSpPr/>
            <p:nvPr/>
          </p:nvSpPr>
          <p:spPr>
            <a:xfrm>
              <a:off x="9757762" y="5788920"/>
              <a:ext cx="503603" cy="503606"/>
            </a:xfrm>
            <a:custGeom>
              <a:avLst/>
              <a:gdLst>
                <a:gd name="connsiteX0" fmla="*/ 0 w 503603"/>
                <a:gd name="connsiteY0" fmla="*/ 251798 h 503606"/>
                <a:gd name="connsiteX1" fmla="*/ 251802 w 503603"/>
                <a:gd name="connsiteY1" fmla="*/ 0 h 503606"/>
                <a:gd name="connsiteX2" fmla="*/ 503604 w 503603"/>
                <a:gd name="connsiteY2" fmla="*/ 251798 h 503606"/>
                <a:gd name="connsiteX3" fmla="*/ 251802 w 503603"/>
                <a:gd name="connsiteY3" fmla="*/ 503606 h 503606"/>
                <a:gd name="connsiteX4" fmla="*/ 0 w 503603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3" h="503606">
                  <a:moveTo>
                    <a:pt x="0" y="251798"/>
                  </a:moveTo>
                  <a:cubicBezTo>
                    <a:pt x="0" y="112736"/>
                    <a:pt x="112737" y="0"/>
                    <a:pt x="251802" y="0"/>
                  </a:cubicBezTo>
                  <a:cubicBezTo>
                    <a:pt x="390867" y="0"/>
                    <a:pt x="503604" y="112736"/>
                    <a:pt x="503604" y="251798"/>
                  </a:cubicBezTo>
                  <a:cubicBezTo>
                    <a:pt x="503604" y="390859"/>
                    <a:pt x="390869" y="503606"/>
                    <a:pt x="251802" y="503606"/>
                  </a:cubicBezTo>
                  <a:cubicBezTo>
                    <a:pt x="112734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A22BFF6-8FC1-1C45-6065-DDBFC3366BC5}"/>
                </a:ext>
              </a:extLst>
            </p:cNvPr>
            <p:cNvSpPr/>
            <p:nvPr/>
          </p:nvSpPr>
          <p:spPr>
            <a:xfrm>
              <a:off x="10777320" y="5788920"/>
              <a:ext cx="503608" cy="503606"/>
            </a:xfrm>
            <a:custGeom>
              <a:avLst/>
              <a:gdLst>
                <a:gd name="connsiteX0" fmla="*/ 0 w 503608"/>
                <a:gd name="connsiteY0" fmla="*/ 251798 h 503606"/>
                <a:gd name="connsiteX1" fmla="*/ 251799 w 503608"/>
                <a:gd name="connsiteY1" fmla="*/ 0 h 503606"/>
                <a:gd name="connsiteX2" fmla="*/ 503608 w 503608"/>
                <a:gd name="connsiteY2" fmla="*/ 251798 h 503606"/>
                <a:gd name="connsiteX3" fmla="*/ 251799 w 503608"/>
                <a:gd name="connsiteY3" fmla="*/ 503606 h 503606"/>
                <a:gd name="connsiteX4" fmla="*/ 0 w 503608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8" h="503606">
                  <a:moveTo>
                    <a:pt x="0" y="251798"/>
                  </a:moveTo>
                  <a:cubicBezTo>
                    <a:pt x="0" y="112736"/>
                    <a:pt x="112737" y="0"/>
                    <a:pt x="251799" y="0"/>
                  </a:cubicBezTo>
                  <a:cubicBezTo>
                    <a:pt x="390872" y="0"/>
                    <a:pt x="503608" y="112736"/>
                    <a:pt x="503608" y="251798"/>
                  </a:cubicBezTo>
                  <a:cubicBezTo>
                    <a:pt x="503608" y="390859"/>
                    <a:pt x="390872" y="503606"/>
                    <a:pt x="251799" y="503606"/>
                  </a:cubicBezTo>
                  <a:cubicBezTo>
                    <a:pt x="112737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146F39A-3BE2-E627-E2A8-097C4BA7329F}"/>
                </a:ext>
              </a:extLst>
            </p:cNvPr>
            <p:cNvSpPr/>
            <p:nvPr/>
          </p:nvSpPr>
          <p:spPr>
            <a:xfrm>
              <a:off x="11796889" y="5788920"/>
              <a:ext cx="503608" cy="503606"/>
            </a:xfrm>
            <a:custGeom>
              <a:avLst/>
              <a:gdLst>
                <a:gd name="connsiteX0" fmla="*/ 0 w 503608"/>
                <a:gd name="connsiteY0" fmla="*/ 251798 h 503606"/>
                <a:gd name="connsiteX1" fmla="*/ 251799 w 503608"/>
                <a:gd name="connsiteY1" fmla="*/ 0 h 503606"/>
                <a:gd name="connsiteX2" fmla="*/ 503608 w 503608"/>
                <a:gd name="connsiteY2" fmla="*/ 251798 h 503606"/>
                <a:gd name="connsiteX3" fmla="*/ 251799 w 503608"/>
                <a:gd name="connsiteY3" fmla="*/ 503606 h 503606"/>
                <a:gd name="connsiteX4" fmla="*/ 0 w 503608"/>
                <a:gd name="connsiteY4" fmla="*/ 251798 h 503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08" h="503606">
                  <a:moveTo>
                    <a:pt x="0" y="251798"/>
                  </a:moveTo>
                  <a:cubicBezTo>
                    <a:pt x="0" y="112736"/>
                    <a:pt x="112737" y="0"/>
                    <a:pt x="251799" y="0"/>
                  </a:cubicBezTo>
                  <a:cubicBezTo>
                    <a:pt x="390872" y="0"/>
                    <a:pt x="503608" y="112736"/>
                    <a:pt x="503608" y="251798"/>
                  </a:cubicBezTo>
                  <a:cubicBezTo>
                    <a:pt x="503608" y="390859"/>
                    <a:pt x="390872" y="503606"/>
                    <a:pt x="251799" y="503606"/>
                  </a:cubicBezTo>
                  <a:cubicBezTo>
                    <a:pt x="112737" y="503606"/>
                    <a:pt x="0" y="390870"/>
                    <a:pt x="0" y="251798"/>
                  </a:cubicBez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1361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8722D0A-E5E5-85E8-8A98-85D9705FC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81000" y="2282879"/>
            <a:ext cx="4269018" cy="3187700"/>
            <a:chOff x="1698171" y="691024"/>
            <a:chExt cx="4269018" cy="31877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6302B80-DDF6-B2B7-6559-5B19EDC98763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4269018" cy="3187700"/>
              <a:chOff x="1466850" y="380320"/>
              <a:chExt cx="4493564" cy="335537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81CCE774-3C05-A473-EC2B-CC0477DD95B7}"/>
                  </a:ext>
                </a:extLst>
              </p:cNvPr>
              <p:cNvSpPr/>
              <p:nvPr userDrawn="1"/>
            </p:nvSpPr>
            <p:spPr>
              <a:xfrm>
                <a:off x="1466850" y="875619"/>
                <a:ext cx="4493564" cy="286007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2119DFF-8596-5767-9E16-1F5D2A0890B0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4493564" cy="495300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6202FE4-E23F-5D9F-6685-2591771D5E07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F1CC1965-068E-9CDB-3C77-0B37519DC63E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5490BAC-795F-B586-F7A7-4DFB64162F77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93C3DAB-2ED3-29C3-4C46-70C1FE5C77D0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0" name="Title 1">
            <a:extLst>
              <a:ext uri="{FF2B5EF4-FFF2-40B4-BE49-F238E27FC236}">
                <a16:creationId xmlns:a16="http://schemas.microsoft.com/office/drawing/2014/main" id="{85C02728-7F58-1ED1-7B84-326CE837DE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3077710"/>
            <a:ext cx="4269017" cy="2109186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23D7900-A764-0B16-7BED-F9EBD836A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934496" y="731509"/>
            <a:ext cx="6876503" cy="4739070"/>
            <a:chOff x="1698171" y="691024"/>
            <a:chExt cx="6876503" cy="473907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0DAD512-E415-2CBA-7F91-C6B058A5ADBD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6876503" cy="4739070"/>
              <a:chOff x="1466850" y="380320"/>
              <a:chExt cx="7238199" cy="498834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21D068B-EDAE-2B09-0C52-3807110CD594}"/>
                  </a:ext>
                </a:extLst>
              </p:cNvPr>
              <p:cNvSpPr/>
              <p:nvPr userDrawn="1"/>
            </p:nvSpPr>
            <p:spPr>
              <a:xfrm>
                <a:off x="1466850" y="875621"/>
                <a:ext cx="7238199" cy="449304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825F6B8-7F31-9F6F-6F40-4446D62B0C09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7238199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110B156-7097-18AF-109C-9129C1D27D5C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68629EE-2788-3490-B87C-FE2A00069885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D13927A-0814-22EA-70B1-CD822828F18E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7BEDD65C-96D1-E6E2-62CE-14973E1DB1B4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06A0-63CE-4272-B90E-4F20296BFBE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34495" y="1202058"/>
            <a:ext cx="6876502" cy="42685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6DD2ED3-A6F4-FD7E-59F8-1FAE8FBBA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5256"/>
          <a:stretch/>
        </p:blipFill>
        <p:spPr>
          <a:xfrm rot="16200000">
            <a:off x="1495710" y="-1028662"/>
            <a:ext cx="2029124" cy="4086444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8D3D389B-1A71-78E3-E524-47DEFE36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3E7AF89-C0F4-4BB7-8B68-933CBF0B3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ate Placeholder 3">
            <a:extLst>
              <a:ext uri="{FF2B5EF4-FFF2-40B4-BE49-F238E27FC236}">
                <a16:creationId xmlns:a16="http://schemas.microsoft.com/office/drawing/2014/main" id="{17933C8A-8E9F-F250-DAB7-5B1C82537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AF85D86F-FF8D-4B39-ADE9-8E47373FCD11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43" name="Graphic 42">
            <a:extLst>
              <a:ext uri="{FF2B5EF4-FFF2-40B4-BE49-F238E27FC236}">
                <a16:creationId xmlns:a16="http://schemas.microsoft.com/office/drawing/2014/main" id="{824FC607-995F-898A-B4E2-471613831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2D6615CA-D60B-84EA-CBF6-70186E3CF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88C02DF0-EBE4-4C6F-CE9A-61B39F1F7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AFEE4071-4B5B-AFB4-B178-D09387257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3023153-9A4E-D9D3-6DE0-2D3EA610B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7152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DD1964D-F9CA-9278-BD33-03FD979E6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B9857CF-1C39-27BB-9B6B-6A0C1DD0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8B31A7E-FD72-B42E-26A8-319F776C1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0118B694-E5FD-4821-AEBA-5EEEF1B6D4E9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2487FC0-E254-7086-CC55-D7BFCEACE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F41C3E4-FF61-A611-F912-98F344213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0B15F18C-70F5-E214-E8DA-4CFAE27FE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A727095-DB42-91AA-4BB8-1CE63D89B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89DC3C-8238-2625-2CBD-974CA4F81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5107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6BC9-4AB6-4CFB-89B4-A3A288D71913}" type="datetimeFigureOut">
              <a:rPr lang="ru-RU" smtClean="0"/>
              <a:pPr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5354F-897F-4BF5-8439-C585832E8F5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80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raphic 45">
            <a:extLst>
              <a:ext uri="{FF2B5EF4-FFF2-40B4-BE49-F238E27FC236}">
                <a16:creationId xmlns:a16="http://schemas.microsoft.com/office/drawing/2014/main" id="{FFDE191C-52DF-6A6D-EC88-18A052FFB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7716"/>
          <a:stretch/>
        </p:blipFill>
        <p:spPr>
          <a:xfrm rot="16200000">
            <a:off x="9722190" y="160175"/>
            <a:ext cx="2394401" cy="2545223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6D30DCAC-B495-853F-9921-FBA390186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1140620" y="2616531"/>
            <a:ext cx="2394401" cy="4086444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8CB78A71-D8F9-12A2-1D4E-A2C2E4E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594100" y="380999"/>
            <a:ext cx="4972050" cy="5475954"/>
            <a:chOff x="1698171" y="691024"/>
            <a:chExt cx="4972050" cy="547595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1FCBAB4-0CBD-A738-A058-100C35A0BDF1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4972050" cy="5475954"/>
              <a:chOff x="1466850" y="380320"/>
              <a:chExt cx="5233574" cy="5763985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A67098CE-4555-2BEE-5226-2E2F9EE1D5BB}"/>
                  </a:ext>
                </a:extLst>
              </p:cNvPr>
              <p:cNvSpPr/>
              <p:nvPr userDrawn="1"/>
            </p:nvSpPr>
            <p:spPr>
              <a:xfrm>
                <a:off x="1466850" y="875620"/>
                <a:ext cx="5233574" cy="526868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6A0CBAEB-0BE9-F75E-CB8D-A411C52E889A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5233574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EDFCBD7-3731-A5D1-BB82-218531D6BA6E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A6D4634-51B3-BE70-0479-199D811D75F3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B2B1D16B-1A18-4890-4596-F24DD1C0BA94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E98E60AF-0ABD-505A-4D5D-18B025CCA331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0" name="Title 1">
            <a:extLst>
              <a:ext uri="{FF2B5EF4-FFF2-40B4-BE49-F238E27FC236}">
                <a16:creationId xmlns:a16="http://schemas.microsoft.com/office/drawing/2014/main" id="{A048DF11-5712-A1DF-9E33-2C705AF54B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7068" y="851547"/>
            <a:ext cx="4275364" cy="197963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5FC08F1C-3206-A42D-3BCD-F04FBA7839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47886" y="2831182"/>
            <a:ext cx="4275364" cy="2660213"/>
          </a:xfrm>
        </p:spPr>
        <p:txBody>
          <a:bodyPr tIns="0" bIns="0"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600"/>
            </a:lvl3pPr>
            <a:lvl4pPr>
              <a:lnSpc>
                <a:spcPct val="150000"/>
              </a:lnSpc>
              <a:defRPr sz="1400"/>
            </a:lvl4pPr>
            <a:lvl5pPr>
              <a:lnSpc>
                <a:spcPct val="150000"/>
              </a:lnSpc>
              <a:defRPr sz="14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9671B5C-5A86-C6A6-2913-1F73F100E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42D9D8C-0E11-E268-D458-EC3BC4FD2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Date Placeholder 3">
            <a:extLst>
              <a:ext uri="{FF2B5EF4-FFF2-40B4-BE49-F238E27FC236}">
                <a16:creationId xmlns:a16="http://schemas.microsoft.com/office/drawing/2014/main" id="{8E4CD02A-FF2F-864A-138B-368FE9BFD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098D32CD-ECA8-47AD-935A-FF614E631B9F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5B0F505A-EE51-9D7A-42EA-2CD2CD432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B4905353-8D75-B3E2-2489-1D6907755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4DBFD95C-0912-3222-EECA-8F84031BCD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50" name="Slide Number Placeholder 5">
            <a:extLst>
              <a:ext uri="{FF2B5EF4-FFF2-40B4-BE49-F238E27FC236}">
                <a16:creationId xmlns:a16="http://schemas.microsoft.com/office/drawing/2014/main" id="{7F30B651-FA38-151D-A122-6186F222C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343855C-EC70-E12C-3368-415B1AC40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B9D92F9-7505-2024-1DF6-10DB1241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898"/>
          <a:stretch/>
        </p:blipFill>
        <p:spPr>
          <a:xfrm>
            <a:off x="0" y="1448221"/>
            <a:ext cx="2197076" cy="371747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D296A0E-AA2F-B543-BCEA-D30C665A2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0999" y="851548"/>
            <a:ext cx="6687981" cy="500540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E35C9-2754-CF70-29E7-27AC12CE4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0999" y="380999"/>
            <a:ext cx="6687981" cy="470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AAB6D3-CF07-3A44-F37A-9DEF7B82B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22515" y="505268"/>
            <a:ext cx="810985" cy="212272"/>
            <a:chOff x="1883229" y="800099"/>
            <a:chExt cx="810985" cy="212272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6E4DBAB-D882-5741-A690-F28CB547E059}"/>
                </a:ext>
              </a:extLst>
            </p:cNvPr>
            <p:cNvSpPr/>
            <p:nvPr userDrawn="1"/>
          </p:nvSpPr>
          <p:spPr>
            <a:xfrm>
              <a:off x="1883229" y="800100"/>
              <a:ext cx="212271" cy="21227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9414570-C554-43C4-DF59-67790E6DBEB8}"/>
                </a:ext>
              </a:extLst>
            </p:cNvPr>
            <p:cNvSpPr/>
            <p:nvPr userDrawn="1"/>
          </p:nvSpPr>
          <p:spPr>
            <a:xfrm>
              <a:off x="2182586" y="800100"/>
              <a:ext cx="212271" cy="21227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9EC5277-EFEF-467F-A8E8-3AB6A62F3A00}"/>
                </a:ext>
              </a:extLst>
            </p:cNvPr>
            <p:cNvSpPr/>
            <p:nvPr userDrawn="1"/>
          </p:nvSpPr>
          <p:spPr>
            <a:xfrm>
              <a:off x="2481943" y="800099"/>
              <a:ext cx="212271" cy="21227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784" y="1059463"/>
            <a:ext cx="6008915" cy="4431932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037F58E-633A-20EC-118A-2A3039E20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1132" y="1"/>
            <a:ext cx="4040868" cy="2484203"/>
          </a:xfrm>
          <a:custGeom>
            <a:avLst/>
            <a:gdLst>
              <a:gd name="connsiteX0" fmla="*/ 1639501 w 4040868"/>
              <a:gd name="connsiteY0" fmla="*/ 0 h 2484203"/>
              <a:gd name="connsiteX1" fmla="*/ 1927972 w 4040868"/>
              <a:gd name="connsiteY1" fmla="*/ 0 h 2484203"/>
              <a:gd name="connsiteX2" fmla="*/ 1936047 w 4040868"/>
              <a:gd name="connsiteY2" fmla="*/ 69832 h 2484203"/>
              <a:gd name="connsiteX3" fmla="*/ 1871145 w 4040868"/>
              <a:gd name="connsiteY3" fmla="*/ 561938 h 2484203"/>
              <a:gd name="connsiteX4" fmla="*/ 1876589 w 4040868"/>
              <a:gd name="connsiteY4" fmla="*/ 1144624 h 2484203"/>
              <a:gd name="connsiteX5" fmla="*/ 2418931 w 4040868"/>
              <a:gd name="connsiteY5" fmla="*/ 931295 h 2484203"/>
              <a:gd name="connsiteX6" fmla="*/ 3278854 w 4040868"/>
              <a:gd name="connsiteY6" fmla="*/ 718297 h 2484203"/>
              <a:gd name="connsiteX7" fmla="*/ 3403625 w 4040868"/>
              <a:gd name="connsiteY7" fmla="*/ 1595367 h 2484203"/>
              <a:gd name="connsiteX8" fmla="*/ 3409135 w 4040868"/>
              <a:gd name="connsiteY8" fmla="*/ 2178165 h 2484203"/>
              <a:gd name="connsiteX9" fmla="*/ 3951362 w 4040868"/>
              <a:gd name="connsiteY9" fmla="*/ 1964825 h 2484203"/>
              <a:gd name="connsiteX10" fmla="*/ 4040868 w 4040868"/>
              <a:gd name="connsiteY10" fmla="*/ 1907085 h 2484203"/>
              <a:gd name="connsiteX11" fmla="*/ 4040868 w 4040868"/>
              <a:gd name="connsiteY11" fmla="*/ 2245468 h 2484203"/>
              <a:gd name="connsiteX12" fmla="*/ 3897247 w 4040868"/>
              <a:gd name="connsiteY12" fmla="*/ 2338115 h 2484203"/>
              <a:gd name="connsiteX13" fmla="*/ 3250168 w 4040868"/>
              <a:gd name="connsiteY13" fmla="*/ 2413957 h 2484203"/>
              <a:gd name="connsiteX14" fmla="*/ 3125358 w 4040868"/>
              <a:gd name="connsiteY14" fmla="*/ 1536797 h 2484203"/>
              <a:gd name="connsiteX15" fmla="*/ 3119853 w 4040868"/>
              <a:gd name="connsiteY15" fmla="*/ 954065 h 2484203"/>
              <a:gd name="connsiteX16" fmla="*/ 2577517 w 4040868"/>
              <a:gd name="connsiteY16" fmla="*/ 1167400 h 2484203"/>
              <a:gd name="connsiteX17" fmla="*/ 1717591 w 4040868"/>
              <a:gd name="connsiteY17" fmla="*/ 1380395 h 2484203"/>
              <a:gd name="connsiteX18" fmla="*/ 1592853 w 4040868"/>
              <a:gd name="connsiteY18" fmla="*/ 503348 h 2484203"/>
              <a:gd name="connsiteX19" fmla="*/ 1642974 w 4040868"/>
              <a:gd name="connsiteY19" fmla="*/ 8510 h 2484203"/>
              <a:gd name="connsiteX20" fmla="*/ 0 w 4040868"/>
              <a:gd name="connsiteY20" fmla="*/ 0 h 2484203"/>
              <a:gd name="connsiteX21" fmla="*/ 285293 w 4040868"/>
              <a:gd name="connsiteY21" fmla="*/ 0 h 2484203"/>
              <a:gd name="connsiteX22" fmla="*/ 288683 w 4040868"/>
              <a:gd name="connsiteY22" fmla="*/ 23305 h 2484203"/>
              <a:gd name="connsiteX23" fmla="*/ 344260 w 4040868"/>
              <a:gd name="connsiteY23" fmla="*/ 111230 h 2484203"/>
              <a:gd name="connsiteX24" fmla="*/ 728339 w 4040868"/>
              <a:gd name="connsiteY24" fmla="*/ 1794 h 2484203"/>
              <a:gd name="connsiteX25" fmla="*/ 731070 w 4040868"/>
              <a:gd name="connsiteY25" fmla="*/ 0 h 2484203"/>
              <a:gd name="connsiteX26" fmla="*/ 1253365 w 4040868"/>
              <a:gd name="connsiteY26" fmla="*/ 0 h 2484203"/>
              <a:gd name="connsiteX27" fmla="*/ 1203261 w 4040868"/>
              <a:gd name="connsiteY27" fmla="*/ 30014 h 2484203"/>
              <a:gd name="connsiteX28" fmla="*/ 1045098 w 4040868"/>
              <a:gd name="connsiteY28" fmla="*/ 133945 h 2484203"/>
              <a:gd name="connsiteX29" fmla="*/ 185259 w 4040868"/>
              <a:gd name="connsiteY29" fmla="*/ 346999 h 2484203"/>
              <a:gd name="connsiteX30" fmla="*/ 8682 w 4040868"/>
              <a:gd name="connsiteY30" fmla="*/ 75030 h 248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040868" h="2484203">
                <a:moveTo>
                  <a:pt x="1639501" y="0"/>
                </a:moveTo>
                <a:lnTo>
                  <a:pt x="1927972" y="0"/>
                </a:lnTo>
                <a:lnTo>
                  <a:pt x="1936047" y="69832"/>
                </a:lnTo>
                <a:cubicBezTo>
                  <a:pt x="1941935" y="225592"/>
                  <a:pt x="1905398" y="399199"/>
                  <a:pt x="1871145" y="561938"/>
                </a:cubicBezTo>
                <a:cubicBezTo>
                  <a:pt x="1818675" y="811204"/>
                  <a:pt x="1764412" y="1068972"/>
                  <a:pt x="1876589" y="1144624"/>
                </a:cubicBezTo>
                <a:cubicBezTo>
                  <a:pt x="1988767" y="1220276"/>
                  <a:pt x="2207469" y="1073404"/>
                  <a:pt x="2418931" y="931295"/>
                </a:cubicBezTo>
                <a:cubicBezTo>
                  <a:pt x="2695019" y="745819"/>
                  <a:pt x="3007951" y="535602"/>
                  <a:pt x="3278854" y="718297"/>
                </a:cubicBezTo>
                <a:cubicBezTo>
                  <a:pt x="3549759" y="900994"/>
                  <a:pt x="3472126" y="1269896"/>
                  <a:pt x="3403625" y="1595367"/>
                </a:cubicBezTo>
                <a:cubicBezTo>
                  <a:pt x="3351132" y="1844684"/>
                  <a:pt x="3296911" y="2102481"/>
                  <a:pt x="3409135" y="2178165"/>
                </a:cubicBezTo>
                <a:cubicBezTo>
                  <a:pt x="3521360" y="2253848"/>
                  <a:pt x="3739918" y="2106880"/>
                  <a:pt x="3951362" y="1964825"/>
                </a:cubicBezTo>
                <a:lnTo>
                  <a:pt x="4040868" y="1907085"/>
                </a:lnTo>
                <a:lnTo>
                  <a:pt x="4040868" y="2245468"/>
                </a:lnTo>
                <a:lnTo>
                  <a:pt x="3897247" y="2338115"/>
                </a:lnTo>
                <a:cubicBezTo>
                  <a:pt x="3680078" y="2466935"/>
                  <a:pt x="3453297" y="2550946"/>
                  <a:pt x="3250168" y="2413957"/>
                </a:cubicBezTo>
                <a:cubicBezTo>
                  <a:pt x="2979295" y="2231282"/>
                  <a:pt x="3056854" y="1862273"/>
                  <a:pt x="3125358" y="1536797"/>
                </a:cubicBezTo>
                <a:cubicBezTo>
                  <a:pt x="3177820" y="1287528"/>
                  <a:pt x="3232077" y="1029749"/>
                  <a:pt x="3119853" y="954065"/>
                </a:cubicBezTo>
                <a:cubicBezTo>
                  <a:pt x="3007628" y="878381"/>
                  <a:pt x="2788984" y="1025298"/>
                  <a:pt x="2577517" y="1167400"/>
                </a:cubicBezTo>
                <a:cubicBezTo>
                  <a:pt x="2301431" y="1352887"/>
                  <a:pt x="1988500" y="1563095"/>
                  <a:pt x="1717591" y="1380395"/>
                </a:cubicBezTo>
                <a:cubicBezTo>
                  <a:pt x="1446683" y="1197696"/>
                  <a:pt x="1524354" y="828830"/>
                  <a:pt x="1592853" y="503348"/>
                </a:cubicBezTo>
                <a:cubicBezTo>
                  <a:pt x="1632232" y="316369"/>
                  <a:pt x="1672597" y="124625"/>
                  <a:pt x="1642974" y="8510"/>
                </a:cubicBezTo>
                <a:close/>
                <a:moveTo>
                  <a:pt x="0" y="0"/>
                </a:moveTo>
                <a:lnTo>
                  <a:pt x="285293" y="0"/>
                </a:lnTo>
                <a:lnTo>
                  <a:pt x="288683" y="23305"/>
                </a:lnTo>
                <a:cubicBezTo>
                  <a:pt x="298556" y="62009"/>
                  <a:pt x="316206" y="92310"/>
                  <a:pt x="344260" y="111230"/>
                </a:cubicBezTo>
                <a:cubicBezTo>
                  <a:pt x="428424" y="167989"/>
                  <a:pt x="572407" y="99511"/>
                  <a:pt x="728339" y="1794"/>
                </a:cubicBezTo>
                <a:lnTo>
                  <a:pt x="731070" y="0"/>
                </a:lnTo>
                <a:lnTo>
                  <a:pt x="1253365" y="0"/>
                </a:lnTo>
                <a:lnTo>
                  <a:pt x="1203261" y="30014"/>
                </a:lnTo>
                <a:cubicBezTo>
                  <a:pt x="1151276" y="62590"/>
                  <a:pt x="1097964" y="98419"/>
                  <a:pt x="1045098" y="133945"/>
                </a:cubicBezTo>
                <a:cubicBezTo>
                  <a:pt x="769005" y="319427"/>
                  <a:pt x="456124" y="529669"/>
                  <a:pt x="185259" y="346999"/>
                </a:cubicBezTo>
                <a:cubicBezTo>
                  <a:pt x="83685" y="278498"/>
                  <a:pt x="31110" y="183804"/>
                  <a:pt x="8682" y="7503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 w="9400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3E7202-D4FD-97A5-44A7-EC8436DA2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53932" y="851548"/>
            <a:ext cx="4353117" cy="500540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0E844-DC94-8DC4-9D32-BFCC78887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53932" y="380999"/>
            <a:ext cx="4353117" cy="470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0C8A32-35EB-644B-4A78-F0837BB8C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595447" y="505268"/>
            <a:ext cx="810985" cy="212272"/>
            <a:chOff x="1883229" y="800099"/>
            <a:chExt cx="810985" cy="21227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D61DD85-A825-A396-2A30-039913643826}"/>
                </a:ext>
              </a:extLst>
            </p:cNvPr>
            <p:cNvSpPr/>
            <p:nvPr userDrawn="1"/>
          </p:nvSpPr>
          <p:spPr>
            <a:xfrm>
              <a:off x="1883229" y="800100"/>
              <a:ext cx="212271" cy="21227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E29ECB8-2561-5C06-11F4-9DAB13E88AF9}"/>
                </a:ext>
              </a:extLst>
            </p:cNvPr>
            <p:cNvSpPr/>
            <p:nvPr userDrawn="1"/>
          </p:nvSpPr>
          <p:spPr>
            <a:xfrm>
              <a:off x="2182586" y="800100"/>
              <a:ext cx="212271" cy="21227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AE27364-A704-A922-E89E-C44E9040E1E4}"/>
                </a:ext>
              </a:extLst>
            </p:cNvPr>
            <p:cNvSpPr/>
            <p:nvPr userDrawn="1"/>
          </p:nvSpPr>
          <p:spPr>
            <a:xfrm>
              <a:off x="2481943" y="800099"/>
              <a:ext cx="212271" cy="21227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E5704C24-F4AD-72DA-159C-32CBFB1AFD4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81871" y="881363"/>
            <a:ext cx="4297680" cy="493776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8B87FB-2727-2ED0-7E72-76E55BE45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C4F77E-C259-1702-5FF7-B1EF4F060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E4EF1CA-0713-F725-CD7A-054E12143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AB066C26-EC61-4AF5-B950-A05F9B06BC7B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7C27500-80A5-ACE3-E5FE-30B63950C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06256C1F-A548-F457-2753-E96A83E5E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97F79C1-FB83-AC51-70F8-8E7305F7C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BDD93F0-5136-93CB-0125-942AA6382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E7A212-2920-1971-09FB-8F2CF45120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4806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B9D92F9-7505-2024-1DF6-10DB1241A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0898"/>
          <a:stretch/>
        </p:blipFill>
        <p:spPr>
          <a:xfrm>
            <a:off x="0" y="1448221"/>
            <a:ext cx="2197076" cy="3717471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D296A0E-AA2F-B543-BCEA-D30C665A2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0999" y="851548"/>
            <a:ext cx="6687981" cy="500540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4E35C9-2754-CF70-29E7-27AC12CE4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0999" y="380999"/>
            <a:ext cx="6687981" cy="470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AAB6D3-CF07-3A44-F37A-9DEF7B82B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22515" y="505268"/>
            <a:ext cx="810985" cy="212272"/>
            <a:chOff x="1883229" y="800099"/>
            <a:chExt cx="810985" cy="212272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6E4DBAB-D882-5741-A690-F28CB547E059}"/>
                </a:ext>
              </a:extLst>
            </p:cNvPr>
            <p:cNvSpPr/>
            <p:nvPr userDrawn="1"/>
          </p:nvSpPr>
          <p:spPr>
            <a:xfrm>
              <a:off x="1883229" y="800100"/>
              <a:ext cx="212271" cy="21227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9414570-C554-43C4-DF59-67790E6DBEB8}"/>
                </a:ext>
              </a:extLst>
            </p:cNvPr>
            <p:cNvSpPr/>
            <p:nvPr userDrawn="1"/>
          </p:nvSpPr>
          <p:spPr>
            <a:xfrm>
              <a:off x="2182586" y="800100"/>
              <a:ext cx="212271" cy="21227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9EC5277-EFEF-467F-A8E8-3AB6A62F3A00}"/>
                </a:ext>
              </a:extLst>
            </p:cNvPr>
            <p:cNvSpPr/>
            <p:nvPr userDrawn="1"/>
          </p:nvSpPr>
          <p:spPr>
            <a:xfrm>
              <a:off x="2481943" y="800099"/>
              <a:ext cx="212271" cy="21227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644" y="841808"/>
            <a:ext cx="6712153" cy="4012867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3774F2-22B6-2050-1FA9-905E2B2B5F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0532" y="4854677"/>
            <a:ext cx="6008915" cy="65292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406CD66-4AAA-6429-2E99-B4514373C2A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4784" y="4854677"/>
            <a:ext cx="6008915" cy="652923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037F58E-633A-20EC-118A-2A3039E20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1132" y="1"/>
            <a:ext cx="4040868" cy="2484203"/>
          </a:xfrm>
          <a:custGeom>
            <a:avLst/>
            <a:gdLst>
              <a:gd name="connsiteX0" fmla="*/ 1639501 w 4040868"/>
              <a:gd name="connsiteY0" fmla="*/ 0 h 2484203"/>
              <a:gd name="connsiteX1" fmla="*/ 1927972 w 4040868"/>
              <a:gd name="connsiteY1" fmla="*/ 0 h 2484203"/>
              <a:gd name="connsiteX2" fmla="*/ 1936047 w 4040868"/>
              <a:gd name="connsiteY2" fmla="*/ 69832 h 2484203"/>
              <a:gd name="connsiteX3" fmla="*/ 1871145 w 4040868"/>
              <a:gd name="connsiteY3" fmla="*/ 561938 h 2484203"/>
              <a:gd name="connsiteX4" fmla="*/ 1876589 w 4040868"/>
              <a:gd name="connsiteY4" fmla="*/ 1144624 h 2484203"/>
              <a:gd name="connsiteX5" fmla="*/ 2418931 w 4040868"/>
              <a:gd name="connsiteY5" fmla="*/ 931295 h 2484203"/>
              <a:gd name="connsiteX6" fmla="*/ 3278854 w 4040868"/>
              <a:gd name="connsiteY6" fmla="*/ 718297 h 2484203"/>
              <a:gd name="connsiteX7" fmla="*/ 3403625 w 4040868"/>
              <a:gd name="connsiteY7" fmla="*/ 1595367 h 2484203"/>
              <a:gd name="connsiteX8" fmla="*/ 3409135 w 4040868"/>
              <a:gd name="connsiteY8" fmla="*/ 2178165 h 2484203"/>
              <a:gd name="connsiteX9" fmla="*/ 3951362 w 4040868"/>
              <a:gd name="connsiteY9" fmla="*/ 1964825 h 2484203"/>
              <a:gd name="connsiteX10" fmla="*/ 4040868 w 4040868"/>
              <a:gd name="connsiteY10" fmla="*/ 1907085 h 2484203"/>
              <a:gd name="connsiteX11" fmla="*/ 4040868 w 4040868"/>
              <a:gd name="connsiteY11" fmla="*/ 2245468 h 2484203"/>
              <a:gd name="connsiteX12" fmla="*/ 3897247 w 4040868"/>
              <a:gd name="connsiteY12" fmla="*/ 2338115 h 2484203"/>
              <a:gd name="connsiteX13" fmla="*/ 3250168 w 4040868"/>
              <a:gd name="connsiteY13" fmla="*/ 2413957 h 2484203"/>
              <a:gd name="connsiteX14" fmla="*/ 3125358 w 4040868"/>
              <a:gd name="connsiteY14" fmla="*/ 1536797 h 2484203"/>
              <a:gd name="connsiteX15" fmla="*/ 3119853 w 4040868"/>
              <a:gd name="connsiteY15" fmla="*/ 954065 h 2484203"/>
              <a:gd name="connsiteX16" fmla="*/ 2577517 w 4040868"/>
              <a:gd name="connsiteY16" fmla="*/ 1167400 h 2484203"/>
              <a:gd name="connsiteX17" fmla="*/ 1717591 w 4040868"/>
              <a:gd name="connsiteY17" fmla="*/ 1380395 h 2484203"/>
              <a:gd name="connsiteX18" fmla="*/ 1592853 w 4040868"/>
              <a:gd name="connsiteY18" fmla="*/ 503348 h 2484203"/>
              <a:gd name="connsiteX19" fmla="*/ 1642974 w 4040868"/>
              <a:gd name="connsiteY19" fmla="*/ 8510 h 2484203"/>
              <a:gd name="connsiteX20" fmla="*/ 0 w 4040868"/>
              <a:gd name="connsiteY20" fmla="*/ 0 h 2484203"/>
              <a:gd name="connsiteX21" fmla="*/ 285293 w 4040868"/>
              <a:gd name="connsiteY21" fmla="*/ 0 h 2484203"/>
              <a:gd name="connsiteX22" fmla="*/ 288683 w 4040868"/>
              <a:gd name="connsiteY22" fmla="*/ 23305 h 2484203"/>
              <a:gd name="connsiteX23" fmla="*/ 344260 w 4040868"/>
              <a:gd name="connsiteY23" fmla="*/ 111230 h 2484203"/>
              <a:gd name="connsiteX24" fmla="*/ 728339 w 4040868"/>
              <a:gd name="connsiteY24" fmla="*/ 1794 h 2484203"/>
              <a:gd name="connsiteX25" fmla="*/ 731070 w 4040868"/>
              <a:gd name="connsiteY25" fmla="*/ 0 h 2484203"/>
              <a:gd name="connsiteX26" fmla="*/ 1253365 w 4040868"/>
              <a:gd name="connsiteY26" fmla="*/ 0 h 2484203"/>
              <a:gd name="connsiteX27" fmla="*/ 1203261 w 4040868"/>
              <a:gd name="connsiteY27" fmla="*/ 30014 h 2484203"/>
              <a:gd name="connsiteX28" fmla="*/ 1045098 w 4040868"/>
              <a:gd name="connsiteY28" fmla="*/ 133945 h 2484203"/>
              <a:gd name="connsiteX29" fmla="*/ 185259 w 4040868"/>
              <a:gd name="connsiteY29" fmla="*/ 346999 h 2484203"/>
              <a:gd name="connsiteX30" fmla="*/ 8682 w 4040868"/>
              <a:gd name="connsiteY30" fmla="*/ 75030 h 248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040868" h="2484203">
                <a:moveTo>
                  <a:pt x="1639501" y="0"/>
                </a:moveTo>
                <a:lnTo>
                  <a:pt x="1927972" y="0"/>
                </a:lnTo>
                <a:lnTo>
                  <a:pt x="1936047" y="69832"/>
                </a:lnTo>
                <a:cubicBezTo>
                  <a:pt x="1941935" y="225592"/>
                  <a:pt x="1905398" y="399199"/>
                  <a:pt x="1871145" y="561938"/>
                </a:cubicBezTo>
                <a:cubicBezTo>
                  <a:pt x="1818675" y="811204"/>
                  <a:pt x="1764412" y="1068972"/>
                  <a:pt x="1876589" y="1144624"/>
                </a:cubicBezTo>
                <a:cubicBezTo>
                  <a:pt x="1988767" y="1220276"/>
                  <a:pt x="2207469" y="1073404"/>
                  <a:pt x="2418931" y="931295"/>
                </a:cubicBezTo>
                <a:cubicBezTo>
                  <a:pt x="2695019" y="745819"/>
                  <a:pt x="3007951" y="535602"/>
                  <a:pt x="3278854" y="718297"/>
                </a:cubicBezTo>
                <a:cubicBezTo>
                  <a:pt x="3549759" y="900994"/>
                  <a:pt x="3472126" y="1269896"/>
                  <a:pt x="3403625" y="1595367"/>
                </a:cubicBezTo>
                <a:cubicBezTo>
                  <a:pt x="3351132" y="1844684"/>
                  <a:pt x="3296911" y="2102481"/>
                  <a:pt x="3409135" y="2178165"/>
                </a:cubicBezTo>
                <a:cubicBezTo>
                  <a:pt x="3521360" y="2253848"/>
                  <a:pt x="3739918" y="2106880"/>
                  <a:pt x="3951362" y="1964825"/>
                </a:cubicBezTo>
                <a:lnTo>
                  <a:pt x="4040868" y="1907085"/>
                </a:lnTo>
                <a:lnTo>
                  <a:pt x="4040868" y="2245468"/>
                </a:lnTo>
                <a:lnTo>
                  <a:pt x="3897247" y="2338115"/>
                </a:lnTo>
                <a:cubicBezTo>
                  <a:pt x="3680078" y="2466935"/>
                  <a:pt x="3453297" y="2550946"/>
                  <a:pt x="3250168" y="2413957"/>
                </a:cubicBezTo>
                <a:cubicBezTo>
                  <a:pt x="2979295" y="2231282"/>
                  <a:pt x="3056854" y="1862273"/>
                  <a:pt x="3125358" y="1536797"/>
                </a:cubicBezTo>
                <a:cubicBezTo>
                  <a:pt x="3177820" y="1287528"/>
                  <a:pt x="3232077" y="1029749"/>
                  <a:pt x="3119853" y="954065"/>
                </a:cubicBezTo>
                <a:cubicBezTo>
                  <a:pt x="3007628" y="878381"/>
                  <a:pt x="2788984" y="1025298"/>
                  <a:pt x="2577517" y="1167400"/>
                </a:cubicBezTo>
                <a:cubicBezTo>
                  <a:pt x="2301431" y="1352887"/>
                  <a:pt x="1988500" y="1563095"/>
                  <a:pt x="1717591" y="1380395"/>
                </a:cubicBezTo>
                <a:cubicBezTo>
                  <a:pt x="1446683" y="1197696"/>
                  <a:pt x="1524354" y="828830"/>
                  <a:pt x="1592853" y="503348"/>
                </a:cubicBezTo>
                <a:cubicBezTo>
                  <a:pt x="1632232" y="316369"/>
                  <a:pt x="1672597" y="124625"/>
                  <a:pt x="1642974" y="8510"/>
                </a:cubicBezTo>
                <a:close/>
                <a:moveTo>
                  <a:pt x="0" y="0"/>
                </a:moveTo>
                <a:lnTo>
                  <a:pt x="285293" y="0"/>
                </a:lnTo>
                <a:lnTo>
                  <a:pt x="288683" y="23305"/>
                </a:lnTo>
                <a:cubicBezTo>
                  <a:pt x="298556" y="62009"/>
                  <a:pt x="316206" y="92310"/>
                  <a:pt x="344260" y="111230"/>
                </a:cubicBezTo>
                <a:cubicBezTo>
                  <a:pt x="428424" y="167989"/>
                  <a:pt x="572407" y="99511"/>
                  <a:pt x="728339" y="1794"/>
                </a:cubicBezTo>
                <a:lnTo>
                  <a:pt x="731070" y="0"/>
                </a:lnTo>
                <a:lnTo>
                  <a:pt x="1253365" y="0"/>
                </a:lnTo>
                <a:lnTo>
                  <a:pt x="1203261" y="30014"/>
                </a:lnTo>
                <a:cubicBezTo>
                  <a:pt x="1151276" y="62590"/>
                  <a:pt x="1097964" y="98419"/>
                  <a:pt x="1045098" y="133945"/>
                </a:cubicBezTo>
                <a:cubicBezTo>
                  <a:pt x="769005" y="319427"/>
                  <a:pt x="456124" y="529669"/>
                  <a:pt x="185259" y="346999"/>
                </a:cubicBezTo>
                <a:cubicBezTo>
                  <a:pt x="83685" y="278498"/>
                  <a:pt x="31110" y="183804"/>
                  <a:pt x="8682" y="7503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 w="9400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3E7202-D4FD-97A5-44A7-EC8436DA2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53932" y="851548"/>
            <a:ext cx="4353117" cy="500540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0E844-DC94-8DC4-9D32-BFCC78887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53932" y="380999"/>
            <a:ext cx="4353117" cy="4705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0C8A32-35EB-644B-4A78-F0837BB8C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595447" y="505268"/>
            <a:ext cx="810985" cy="212272"/>
            <a:chOff x="1883229" y="800099"/>
            <a:chExt cx="810985" cy="212272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D61DD85-A825-A396-2A30-039913643826}"/>
                </a:ext>
              </a:extLst>
            </p:cNvPr>
            <p:cNvSpPr/>
            <p:nvPr userDrawn="1"/>
          </p:nvSpPr>
          <p:spPr>
            <a:xfrm>
              <a:off x="1883229" y="800100"/>
              <a:ext cx="212271" cy="212271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E29ECB8-2561-5C06-11F4-9DAB13E88AF9}"/>
                </a:ext>
              </a:extLst>
            </p:cNvPr>
            <p:cNvSpPr/>
            <p:nvPr userDrawn="1"/>
          </p:nvSpPr>
          <p:spPr>
            <a:xfrm>
              <a:off x="2182586" y="800100"/>
              <a:ext cx="212271" cy="21227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AE27364-A704-A922-E89E-C44E9040E1E4}"/>
                </a:ext>
              </a:extLst>
            </p:cNvPr>
            <p:cNvSpPr/>
            <p:nvPr userDrawn="1"/>
          </p:nvSpPr>
          <p:spPr>
            <a:xfrm>
              <a:off x="2481943" y="800099"/>
              <a:ext cx="212271" cy="21227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E5704C24-F4AD-72DA-159C-32CBFB1AFD4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66631" y="859509"/>
            <a:ext cx="4324485" cy="498348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9CD2F2-6C1D-5B8C-C5CF-40222BAE8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16551A-8E0E-2E51-2D2F-BD765A674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612F406-221C-DFC9-5B2E-A6B4A06FF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8AE62FA2-23F2-405D-92E1-30A3B4768037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08FB81D-7980-C91F-E68F-CA152DB4A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790F93D-BC22-F46A-6921-211237434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CBA151EE-A96C-A1AB-6996-3FF8F8AFA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0FBE0826-C479-F9B2-BE8C-B31F4CD98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2278FC6-6AA7-8092-6593-3268531235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3922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41A884-237A-64B6-32E7-217992605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A79ADB4-793B-694B-0F44-63AED5A3B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530572"/>
            <a:ext cx="10907016" cy="1162882"/>
          </a:xfrm>
        </p:spPr>
        <p:txBody>
          <a:bodyPr tIns="182880"/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5D911D6-AEFE-1CA4-D41D-B9157575E4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1350" y="1917700"/>
            <a:ext cx="10907016" cy="3340099"/>
          </a:xfrm>
        </p:spPr>
        <p:txBody>
          <a:bodyPr/>
          <a:lstStyle>
            <a:lvl1pPr marL="2857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1pPr>
            <a:lvl2pPr marL="7429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2pPr>
            <a:lvl3pPr marL="12001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3pPr>
            <a:lvl4pPr marL="16573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4pPr>
            <a:lvl5pPr marL="21145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4C63F8-081B-3D1E-1EC2-A59B7627A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0B6F8D9-3C25-DDB8-6C45-D06BF5D83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A069417-406B-7583-F175-EE9B3830E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72EF4A04-4223-4A95-BA0C-3707227D0371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DDC80A3-1127-C309-CCCF-459D4B36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A7D4C341-6443-CB24-41AE-09E84AA6E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53FCF92-6C55-D212-BCA4-51709D62A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5EF7369-613A-D7D3-3478-17904CF31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2B5CA49-A7D8-662B-28C7-95B7B7AD4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599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27CAC6E-6513-EFEF-80DD-DC09D9C4B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1132" y="1"/>
            <a:ext cx="4040868" cy="2484203"/>
          </a:xfrm>
          <a:custGeom>
            <a:avLst/>
            <a:gdLst>
              <a:gd name="connsiteX0" fmla="*/ 1639501 w 4040868"/>
              <a:gd name="connsiteY0" fmla="*/ 0 h 2484203"/>
              <a:gd name="connsiteX1" fmla="*/ 1927972 w 4040868"/>
              <a:gd name="connsiteY1" fmla="*/ 0 h 2484203"/>
              <a:gd name="connsiteX2" fmla="*/ 1936047 w 4040868"/>
              <a:gd name="connsiteY2" fmla="*/ 69832 h 2484203"/>
              <a:gd name="connsiteX3" fmla="*/ 1871145 w 4040868"/>
              <a:gd name="connsiteY3" fmla="*/ 561938 h 2484203"/>
              <a:gd name="connsiteX4" fmla="*/ 1876589 w 4040868"/>
              <a:gd name="connsiteY4" fmla="*/ 1144624 h 2484203"/>
              <a:gd name="connsiteX5" fmla="*/ 2418931 w 4040868"/>
              <a:gd name="connsiteY5" fmla="*/ 931295 h 2484203"/>
              <a:gd name="connsiteX6" fmla="*/ 3278854 w 4040868"/>
              <a:gd name="connsiteY6" fmla="*/ 718297 h 2484203"/>
              <a:gd name="connsiteX7" fmla="*/ 3403625 w 4040868"/>
              <a:gd name="connsiteY7" fmla="*/ 1595367 h 2484203"/>
              <a:gd name="connsiteX8" fmla="*/ 3409135 w 4040868"/>
              <a:gd name="connsiteY8" fmla="*/ 2178165 h 2484203"/>
              <a:gd name="connsiteX9" fmla="*/ 3951362 w 4040868"/>
              <a:gd name="connsiteY9" fmla="*/ 1964825 h 2484203"/>
              <a:gd name="connsiteX10" fmla="*/ 4040868 w 4040868"/>
              <a:gd name="connsiteY10" fmla="*/ 1907085 h 2484203"/>
              <a:gd name="connsiteX11" fmla="*/ 4040868 w 4040868"/>
              <a:gd name="connsiteY11" fmla="*/ 2245468 h 2484203"/>
              <a:gd name="connsiteX12" fmla="*/ 3897247 w 4040868"/>
              <a:gd name="connsiteY12" fmla="*/ 2338115 h 2484203"/>
              <a:gd name="connsiteX13" fmla="*/ 3250168 w 4040868"/>
              <a:gd name="connsiteY13" fmla="*/ 2413957 h 2484203"/>
              <a:gd name="connsiteX14" fmla="*/ 3125358 w 4040868"/>
              <a:gd name="connsiteY14" fmla="*/ 1536797 h 2484203"/>
              <a:gd name="connsiteX15" fmla="*/ 3119853 w 4040868"/>
              <a:gd name="connsiteY15" fmla="*/ 954065 h 2484203"/>
              <a:gd name="connsiteX16" fmla="*/ 2577517 w 4040868"/>
              <a:gd name="connsiteY16" fmla="*/ 1167400 h 2484203"/>
              <a:gd name="connsiteX17" fmla="*/ 1717591 w 4040868"/>
              <a:gd name="connsiteY17" fmla="*/ 1380395 h 2484203"/>
              <a:gd name="connsiteX18" fmla="*/ 1592853 w 4040868"/>
              <a:gd name="connsiteY18" fmla="*/ 503348 h 2484203"/>
              <a:gd name="connsiteX19" fmla="*/ 1642974 w 4040868"/>
              <a:gd name="connsiteY19" fmla="*/ 8510 h 2484203"/>
              <a:gd name="connsiteX20" fmla="*/ 0 w 4040868"/>
              <a:gd name="connsiteY20" fmla="*/ 0 h 2484203"/>
              <a:gd name="connsiteX21" fmla="*/ 285293 w 4040868"/>
              <a:gd name="connsiteY21" fmla="*/ 0 h 2484203"/>
              <a:gd name="connsiteX22" fmla="*/ 288683 w 4040868"/>
              <a:gd name="connsiteY22" fmla="*/ 23305 h 2484203"/>
              <a:gd name="connsiteX23" fmla="*/ 344260 w 4040868"/>
              <a:gd name="connsiteY23" fmla="*/ 111230 h 2484203"/>
              <a:gd name="connsiteX24" fmla="*/ 728339 w 4040868"/>
              <a:gd name="connsiteY24" fmla="*/ 1794 h 2484203"/>
              <a:gd name="connsiteX25" fmla="*/ 731070 w 4040868"/>
              <a:gd name="connsiteY25" fmla="*/ 0 h 2484203"/>
              <a:gd name="connsiteX26" fmla="*/ 1253365 w 4040868"/>
              <a:gd name="connsiteY26" fmla="*/ 0 h 2484203"/>
              <a:gd name="connsiteX27" fmla="*/ 1203261 w 4040868"/>
              <a:gd name="connsiteY27" fmla="*/ 30014 h 2484203"/>
              <a:gd name="connsiteX28" fmla="*/ 1045098 w 4040868"/>
              <a:gd name="connsiteY28" fmla="*/ 133945 h 2484203"/>
              <a:gd name="connsiteX29" fmla="*/ 185259 w 4040868"/>
              <a:gd name="connsiteY29" fmla="*/ 346999 h 2484203"/>
              <a:gd name="connsiteX30" fmla="*/ 8682 w 4040868"/>
              <a:gd name="connsiteY30" fmla="*/ 75030 h 248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040868" h="2484203">
                <a:moveTo>
                  <a:pt x="1639501" y="0"/>
                </a:moveTo>
                <a:lnTo>
                  <a:pt x="1927972" y="0"/>
                </a:lnTo>
                <a:lnTo>
                  <a:pt x="1936047" y="69832"/>
                </a:lnTo>
                <a:cubicBezTo>
                  <a:pt x="1941935" y="225592"/>
                  <a:pt x="1905398" y="399199"/>
                  <a:pt x="1871145" y="561938"/>
                </a:cubicBezTo>
                <a:cubicBezTo>
                  <a:pt x="1818675" y="811204"/>
                  <a:pt x="1764412" y="1068972"/>
                  <a:pt x="1876589" y="1144624"/>
                </a:cubicBezTo>
                <a:cubicBezTo>
                  <a:pt x="1988767" y="1220276"/>
                  <a:pt x="2207469" y="1073404"/>
                  <a:pt x="2418931" y="931295"/>
                </a:cubicBezTo>
                <a:cubicBezTo>
                  <a:pt x="2695019" y="745819"/>
                  <a:pt x="3007951" y="535602"/>
                  <a:pt x="3278854" y="718297"/>
                </a:cubicBezTo>
                <a:cubicBezTo>
                  <a:pt x="3549759" y="900994"/>
                  <a:pt x="3472126" y="1269896"/>
                  <a:pt x="3403625" y="1595367"/>
                </a:cubicBezTo>
                <a:cubicBezTo>
                  <a:pt x="3351132" y="1844684"/>
                  <a:pt x="3296911" y="2102481"/>
                  <a:pt x="3409135" y="2178165"/>
                </a:cubicBezTo>
                <a:cubicBezTo>
                  <a:pt x="3521360" y="2253848"/>
                  <a:pt x="3739918" y="2106880"/>
                  <a:pt x="3951362" y="1964825"/>
                </a:cubicBezTo>
                <a:lnTo>
                  <a:pt x="4040868" y="1907085"/>
                </a:lnTo>
                <a:lnTo>
                  <a:pt x="4040868" y="2245468"/>
                </a:lnTo>
                <a:lnTo>
                  <a:pt x="3897247" y="2338115"/>
                </a:lnTo>
                <a:cubicBezTo>
                  <a:pt x="3680078" y="2466935"/>
                  <a:pt x="3453297" y="2550946"/>
                  <a:pt x="3250168" y="2413957"/>
                </a:cubicBezTo>
                <a:cubicBezTo>
                  <a:pt x="2979295" y="2231282"/>
                  <a:pt x="3056854" y="1862273"/>
                  <a:pt x="3125358" y="1536797"/>
                </a:cubicBezTo>
                <a:cubicBezTo>
                  <a:pt x="3177820" y="1287528"/>
                  <a:pt x="3232077" y="1029749"/>
                  <a:pt x="3119853" y="954065"/>
                </a:cubicBezTo>
                <a:cubicBezTo>
                  <a:pt x="3007628" y="878381"/>
                  <a:pt x="2788984" y="1025298"/>
                  <a:pt x="2577517" y="1167400"/>
                </a:cubicBezTo>
                <a:cubicBezTo>
                  <a:pt x="2301431" y="1352887"/>
                  <a:pt x="1988500" y="1563095"/>
                  <a:pt x="1717591" y="1380395"/>
                </a:cubicBezTo>
                <a:cubicBezTo>
                  <a:pt x="1446683" y="1197696"/>
                  <a:pt x="1524354" y="828830"/>
                  <a:pt x="1592853" y="503348"/>
                </a:cubicBezTo>
                <a:cubicBezTo>
                  <a:pt x="1632232" y="316369"/>
                  <a:pt x="1672597" y="124625"/>
                  <a:pt x="1642974" y="8510"/>
                </a:cubicBezTo>
                <a:close/>
                <a:moveTo>
                  <a:pt x="0" y="0"/>
                </a:moveTo>
                <a:lnTo>
                  <a:pt x="285293" y="0"/>
                </a:lnTo>
                <a:lnTo>
                  <a:pt x="288683" y="23305"/>
                </a:lnTo>
                <a:cubicBezTo>
                  <a:pt x="298556" y="62009"/>
                  <a:pt x="316206" y="92310"/>
                  <a:pt x="344260" y="111230"/>
                </a:cubicBezTo>
                <a:cubicBezTo>
                  <a:pt x="428424" y="167989"/>
                  <a:pt x="572407" y="99511"/>
                  <a:pt x="728339" y="1794"/>
                </a:cubicBezTo>
                <a:lnTo>
                  <a:pt x="731070" y="0"/>
                </a:lnTo>
                <a:lnTo>
                  <a:pt x="1253365" y="0"/>
                </a:lnTo>
                <a:lnTo>
                  <a:pt x="1203261" y="30014"/>
                </a:lnTo>
                <a:cubicBezTo>
                  <a:pt x="1151276" y="62590"/>
                  <a:pt x="1097964" y="98419"/>
                  <a:pt x="1045098" y="133945"/>
                </a:cubicBezTo>
                <a:cubicBezTo>
                  <a:pt x="769005" y="319427"/>
                  <a:pt x="456124" y="529669"/>
                  <a:pt x="185259" y="346999"/>
                </a:cubicBezTo>
                <a:cubicBezTo>
                  <a:pt x="83685" y="278498"/>
                  <a:pt x="31110" y="183804"/>
                  <a:pt x="8682" y="7503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50000"/>
            </a:schemeClr>
          </a:solidFill>
          <a:ln w="15939" cap="flat">
            <a:noFill/>
            <a:prstDash val="solid"/>
            <a:miter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9D0D1EA-36A7-6453-1FD4-3D8EDB9E3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0898"/>
          <a:stretch/>
        </p:blipFill>
        <p:spPr>
          <a:xfrm>
            <a:off x="0" y="2536372"/>
            <a:ext cx="2197076" cy="371747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56C6AF7-C52F-0661-9756-4ACF5F53D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98171" y="691024"/>
            <a:ext cx="8795658" cy="5475954"/>
            <a:chOff x="1698171" y="691024"/>
            <a:chExt cx="8795658" cy="54759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28E9A7E9-8102-96E8-3AFE-500CB362A1DC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8795658" cy="5475954"/>
              <a:chOff x="1466850" y="380320"/>
              <a:chExt cx="9258300" cy="576398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53ECDAF-8D46-3B38-8636-403A9D6E1AE5}"/>
                  </a:ext>
                </a:extLst>
              </p:cNvPr>
              <p:cNvSpPr/>
              <p:nvPr userDrawn="1"/>
            </p:nvSpPr>
            <p:spPr>
              <a:xfrm>
                <a:off x="1466850" y="875620"/>
                <a:ext cx="9258300" cy="5268685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F9042C5-541D-EACD-1550-73F521EE58CE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9258300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316982B-45E5-11C7-13E9-FFB7118F3739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AE856-A4AE-737F-5F25-C2D45CCF9350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869E9B6-7A5C-6135-A347-B48DCD6D4E3A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04D07301-3180-6D7F-A1D1-2011E615007D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26326" y="1224098"/>
            <a:ext cx="8939349" cy="3717472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B0A1C84-853A-628A-A9BA-CA6C9B1A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0173" y="5017288"/>
            <a:ext cx="7271656" cy="65292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60171" y="5017288"/>
            <a:ext cx="7271657" cy="652923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2D7010-7DD7-3796-25B0-887F020F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E720C36-0F8D-D8C0-9900-9ABBBFF54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33416" y="1933575"/>
            <a:ext cx="5312664" cy="3661683"/>
          </a:xfrm>
          <a:prstGeom prst="roundRect">
            <a:avLst>
              <a:gd name="adj" fmla="val 9932"/>
            </a:avLst>
          </a:prstGeom>
          <a:solidFill>
            <a:schemeClr val="accent6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CA4DA47-F1FE-347F-D205-7E5F76A50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350" y="1933575"/>
            <a:ext cx="5314950" cy="3661683"/>
          </a:xfrm>
          <a:prstGeom prst="roundRect">
            <a:avLst>
              <a:gd name="adj" fmla="val 9932"/>
            </a:avLst>
          </a:prstGeom>
          <a:solidFill>
            <a:schemeClr val="accent5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AB85A72-D42C-6248-9886-01A284D0AE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576292"/>
            <a:ext cx="10907016" cy="922516"/>
          </a:xfrm>
        </p:spPr>
        <p:txBody>
          <a:bodyPr tIns="182880"/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C8E618-75F9-458D-3A62-1F2682AD9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417590-A410-1B88-C23B-74EA0E7EA5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0C0BEF1-6AFB-D9F2-2B8C-DF15558CAB5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888999" y="2343150"/>
            <a:ext cx="4873446" cy="2994868"/>
          </a:xfrm>
        </p:spPr>
        <p:txBody>
          <a:bodyPr/>
          <a:lstStyle>
            <a:lvl1pPr marL="0" indent="0">
              <a:lnSpc>
                <a:spcPts val="1900"/>
              </a:lnSpc>
              <a:spcBef>
                <a:spcPts val="1000"/>
              </a:spcBef>
              <a:buNone/>
              <a:defRPr sz="1800"/>
            </a:lvl1pPr>
            <a:lvl2pPr marL="228600">
              <a:lnSpc>
                <a:spcPts val="1900"/>
              </a:lnSpc>
              <a:spcBef>
                <a:spcPts val="1000"/>
              </a:spcBef>
              <a:defRPr sz="1800"/>
            </a:lvl2pPr>
            <a:lvl3pPr marL="685800">
              <a:lnSpc>
                <a:spcPts val="1900"/>
              </a:lnSpc>
              <a:spcBef>
                <a:spcPts val="1000"/>
              </a:spcBef>
              <a:defRPr sz="1800"/>
            </a:lvl3pPr>
            <a:lvl4pPr marL="1143000">
              <a:lnSpc>
                <a:spcPts val="1900"/>
              </a:lnSpc>
              <a:spcBef>
                <a:spcPts val="1000"/>
              </a:spcBef>
              <a:defRPr sz="1800"/>
            </a:lvl4pPr>
            <a:lvl5pPr marL="1600200">
              <a:lnSpc>
                <a:spcPts val="19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B32CC6-748C-4CAB-2EAB-F498EBD8B32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496321" y="2343150"/>
            <a:ext cx="4873446" cy="2990850"/>
          </a:xfrm>
        </p:spPr>
        <p:txBody>
          <a:bodyPr/>
          <a:lstStyle>
            <a:lvl1pPr marL="0" indent="0">
              <a:lnSpc>
                <a:spcPts val="1900"/>
              </a:lnSpc>
              <a:spcBef>
                <a:spcPts val="1000"/>
              </a:spcBef>
              <a:buNone/>
              <a:defRPr sz="1800"/>
            </a:lvl1pPr>
            <a:lvl2pPr marL="228600">
              <a:lnSpc>
                <a:spcPts val="1900"/>
              </a:lnSpc>
              <a:spcBef>
                <a:spcPts val="1000"/>
              </a:spcBef>
              <a:defRPr sz="1800"/>
            </a:lvl2pPr>
            <a:lvl3pPr marL="685800">
              <a:lnSpc>
                <a:spcPts val="1900"/>
              </a:lnSpc>
              <a:spcBef>
                <a:spcPts val="1000"/>
              </a:spcBef>
              <a:defRPr sz="1800"/>
            </a:lvl3pPr>
            <a:lvl4pPr marL="1143000">
              <a:lnSpc>
                <a:spcPts val="1900"/>
              </a:lnSpc>
              <a:spcBef>
                <a:spcPts val="1000"/>
              </a:spcBef>
              <a:defRPr sz="1800"/>
            </a:lvl4pPr>
            <a:lvl5pPr marL="1600200">
              <a:lnSpc>
                <a:spcPts val="19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5B39729-974D-AA19-321C-259F9E677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E1A8D24E-1E42-49FF-ACA1-1FF455413C97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D0225ACC-FFD9-6B8F-F487-1D67910EA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61D0E68D-DD6F-159D-E995-52C3D7D5E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FB0E3525-56EE-84A4-2487-4BBC37B43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F9CA93E-AA01-748E-065E-20F3E1A1A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43D476-B609-7D5A-A9DF-7D73B31B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89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2D7010-7DD7-3796-25B0-887F020F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E720C36-0F8D-D8C0-9900-9ABBBFF54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24824" y="1933575"/>
            <a:ext cx="3421255" cy="3661683"/>
          </a:xfrm>
          <a:prstGeom prst="roundRect">
            <a:avLst>
              <a:gd name="adj" fmla="val 9932"/>
            </a:avLst>
          </a:prstGeom>
          <a:solidFill>
            <a:schemeClr val="accent6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CA4DA47-F1FE-347F-D205-7E5F76A50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349" y="1933575"/>
            <a:ext cx="7174103" cy="3661683"/>
          </a:xfrm>
          <a:prstGeom prst="roundRect">
            <a:avLst>
              <a:gd name="adj" fmla="val 9932"/>
            </a:avLst>
          </a:prstGeom>
          <a:solidFill>
            <a:schemeClr val="accent3">
              <a:alpha val="2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533775-BAF7-CC9D-D6AD-AD60D3BA94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50" y="576292"/>
            <a:ext cx="10907016" cy="922516"/>
          </a:xfrm>
        </p:spPr>
        <p:txBody>
          <a:bodyPr tIns="182880"/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69ADF-8CD9-4E77-BB8D-70D8824C5AE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88998" y="2343150"/>
            <a:ext cx="6762631" cy="2994868"/>
          </a:xfrm>
        </p:spPr>
        <p:txBody>
          <a:bodyPr/>
          <a:lstStyle>
            <a:lvl1pPr marL="0" indent="0">
              <a:lnSpc>
                <a:spcPts val="1900"/>
              </a:lnSpc>
              <a:spcBef>
                <a:spcPts val="1000"/>
              </a:spcBef>
              <a:buNone/>
              <a:defRPr sz="1800"/>
            </a:lvl1pPr>
            <a:lvl2pPr marL="228600">
              <a:lnSpc>
                <a:spcPts val="1900"/>
              </a:lnSpc>
              <a:spcBef>
                <a:spcPts val="1000"/>
              </a:spcBef>
              <a:defRPr sz="1800"/>
            </a:lvl2pPr>
            <a:lvl3pPr marL="685800">
              <a:lnSpc>
                <a:spcPts val="1900"/>
              </a:lnSpc>
              <a:spcBef>
                <a:spcPts val="1000"/>
              </a:spcBef>
              <a:defRPr sz="1800"/>
            </a:lvl3pPr>
            <a:lvl4pPr marL="1143000">
              <a:lnSpc>
                <a:spcPts val="1900"/>
              </a:lnSpc>
              <a:spcBef>
                <a:spcPts val="1000"/>
              </a:spcBef>
              <a:defRPr sz="1800"/>
            </a:lvl4pPr>
            <a:lvl5pPr marL="1600200">
              <a:lnSpc>
                <a:spcPts val="19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F67B58-AA53-B48D-DD97-72B3116B22D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296275" y="2343150"/>
            <a:ext cx="3062967" cy="2990850"/>
          </a:xfrm>
        </p:spPr>
        <p:txBody>
          <a:bodyPr/>
          <a:lstStyle>
            <a:lvl1pPr>
              <a:lnSpc>
                <a:spcPts val="1900"/>
              </a:lnSpc>
              <a:defRPr sz="1800"/>
            </a:lvl1pPr>
            <a:lvl2pPr>
              <a:lnSpc>
                <a:spcPts val="1900"/>
              </a:lnSpc>
              <a:defRPr sz="1800"/>
            </a:lvl2pPr>
            <a:lvl3pPr>
              <a:lnSpc>
                <a:spcPts val="1900"/>
              </a:lnSpc>
              <a:defRPr sz="1800"/>
            </a:lvl3pPr>
            <a:lvl4pPr>
              <a:lnSpc>
                <a:spcPts val="1900"/>
              </a:lnSpc>
              <a:defRPr sz="1800"/>
            </a:lvl4pPr>
            <a:lvl5pPr>
              <a:lnSpc>
                <a:spcPts val="19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94BBE0-379D-0165-CAC7-1F8B11D7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02F7C8-DEF9-7613-2C2E-1BE67CDD0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60EE65A-711D-F38D-9188-D4EAE0031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5F399DE0-A284-4ADD-9698-ABC08B5B4920}" type="datetime1">
              <a:rPr lang="en-US" smtClean="0"/>
              <a:t>11/28/2024</a:t>
            </a:fld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528D3B9C-A39A-B7F4-9EF1-8DACD6392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025BC426-76D2-E6A7-7ACC-B430676DC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BEC2F84A-080B-721D-C47A-BA27BCE90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AEAD915F-02B9-E376-AEE8-C9188A70E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91E374-28A1-DAB0-74F1-E14DD4733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54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41A884-237A-64B6-32E7-217992605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6550" y="327025"/>
            <a:ext cx="11518900" cy="5561466"/>
          </a:xfrm>
          <a:prstGeom prst="roundRect">
            <a:avLst>
              <a:gd name="adj" fmla="val 1928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245F31-81CB-7608-A735-BE1B508EC0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349" y="403224"/>
            <a:ext cx="5946389" cy="22195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5D911D6-AEFE-1CA4-D41D-B9157575E4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1349" y="2884714"/>
            <a:ext cx="5946389" cy="1997530"/>
          </a:xfrm>
        </p:spPr>
        <p:txBody>
          <a:bodyPr/>
          <a:lstStyle>
            <a:lvl1pPr marL="2857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1pPr>
            <a:lvl2pPr marL="7429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2pPr>
            <a:lvl3pPr marL="12001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3pPr>
            <a:lvl4pPr marL="16573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4pPr>
            <a:lvl5pPr marL="2114550" indent="-285750">
              <a:lnSpc>
                <a:spcPts val="19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9D8C8DC-9BBB-5079-F2BB-7AFCEF6C3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57061" y="1320978"/>
            <a:ext cx="3550424" cy="3561705"/>
            <a:chOff x="1698171" y="691024"/>
            <a:chExt cx="3550424" cy="356170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8853234-6427-C6E9-934B-8E3D20680399}"/>
                </a:ext>
              </a:extLst>
            </p:cNvPr>
            <p:cNvGrpSpPr/>
            <p:nvPr userDrawn="1"/>
          </p:nvGrpSpPr>
          <p:grpSpPr>
            <a:xfrm>
              <a:off x="1698171" y="691024"/>
              <a:ext cx="3550424" cy="3561705"/>
              <a:chOff x="1466850" y="380319"/>
              <a:chExt cx="3737172" cy="3749048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4A333EF-A4E5-C14C-30ED-1D0431BF42BD}"/>
                  </a:ext>
                </a:extLst>
              </p:cNvPr>
              <p:cNvSpPr/>
              <p:nvPr userDrawn="1"/>
            </p:nvSpPr>
            <p:spPr>
              <a:xfrm>
                <a:off x="1466850" y="875621"/>
                <a:ext cx="3737172" cy="325374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7DA7D0A-FCD9-8D61-7756-4D154DAE693F}"/>
                  </a:ext>
                </a:extLst>
              </p:cNvPr>
              <p:cNvSpPr/>
              <p:nvPr userDrawn="1"/>
            </p:nvSpPr>
            <p:spPr>
              <a:xfrm>
                <a:off x="1466850" y="380320"/>
                <a:ext cx="3737172" cy="495301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AAD6121-8E16-380C-3CEE-AA15587ABCCA}"/>
                </a:ext>
              </a:extLst>
            </p:cNvPr>
            <p:cNvGrpSpPr/>
            <p:nvPr userDrawn="1"/>
          </p:nvGrpSpPr>
          <p:grpSpPr>
            <a:xfrm>
              <a:off x="1839686" y="815293"/>
              <a:ext cx="810985" cy="212272"/>
              <a:chOff x="1883229" y="800099"/>
              <a:chExt cx="810985" cy="212272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B5606C5-9513-E7A1-2E78-26147F563805}"/>
                  </a:ext>
                </a:extLst>
              </p:cNvPr>
              <p:cNvSpPr/>
              <p:nvPr userDrawn="1"/>
            </p:nvSpPr>
            <p:spPr>
              <a:xfrm>
                <a:off x="1883229" y="800100"/>
                <a:ext cx="212271" cy="212271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7FCFA69-6517-C9E2-41E5-851F0B39E300}"/>
                  </a:ext>
                </a:extLst>
              </p:cNvPr>
              <p:cNvSpPr/>
              <p:nvPr userDrawn="1"/>
            </p:nvSpPr>
            <p:spPr>
              <a:xfrm>
                <a:off x="2182586" y="800100"/>
                <a:ext cx="212271" cy="212271"/>
              </a:xfrm>
              <a:prstGeom prst="ellipse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71DB0373-9CE8-0C17-DC5D-A761A9680A74}"/>
                  </a:ext>
                </a:extLst>
              </p:cNvPr>
              <p:cNvSpPr/>
              <p:nvPr userDrawn="1"/>
            </p:nvSpPr>
            <p:spPr>
              <a:xfrm>
                <a:off x="2481943" y="800099"/>
                <a:ext cx="212271" cy="212271"/>
              </a:xfrm>
              <a:prstGeom prst="ellipse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8208C6DE-C3F7-D9D8-5020-CC917762A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226629"/>
            <a:ext cx="12192000" cy="63137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D6D2E6-00C3-DFC4-E3CC-F7667A4CF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6226629"/>
            <a:ext cx="1219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A1250816-70E6-472B-5427-B70F06897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42011" y="6405154"/>
            <a:ext cx="274320" cy="27432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843018F2-43DC-265A-AC49-91D41C8BF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8948" y="6405154"/>
            <a:ext cx="274320" cy="274320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42402DB9-1860-2811-AF1D-2D4273F21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3558" t="13558" r="13558" b="13558"/>
          <a:stretch/>
        </p:blipFill>
        <p:spPr>
          <a:xfrm>
            <a:off x="8795884" y="6405154"/>
            <a:ext cx="274320" cy="27432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2D499E7-F68F-77A3-7384-16F7358B1F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77033" y="1809865"/>
            <a:ext cx="3520440" cy="3063240"/>
          </a:xfrm>
          <a:ln w="38100">
            <a:noFill/>
          </a:ln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215DAD2-571F-6D7B-15E5-224268BDE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11833" y="6226628"/>
            <a:ext cx="1560304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fld id="{6892F81D-D28A-4571-BF69-DA48A85FC04B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E724EE9-07D6-911A-3D7F-82EBAF560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1001" y="6352731"/>
            <a:ext cx="1306286" cy="39732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b="1" dirty="0">
                <a:solidFill>
                  <a:schemeClr val="tx1"/>
                </a:solidFill>
                <a:latin typeface="+mn-lt"/>
              </a:rPr>
              <a:t>START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6DE1CF9C-D85F-CED5-1FFF-902538AAD6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2137" y="6226628"/>
            <a:ext cx="630748" cy="631372"/>
          </a:xfrm>
          <a:prstGeom prst="rect">
            <a:avLst/>
          </a:prstGeom>
        </p:spPr>
        <p:txBody>
          <a:bodyPr vert="horz" lIns="91440" tIns="91440" rIns="91440" bIns="45720" rtlCol="0" anchor="ctr"/>
          <a:lstStyle>
            <a:lvl1pPr algn="ctr">
              <a:defRPr lang="en-US" sz="1800" smtClean="0">
                <a:solidFill>
                  <a:schemeClr val="tx1"/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6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EE75D-28C9-46D4-85A2-0F7BCFF1DE23}" type="datetime1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A09A9-5501-47C1-A89A-A340965A2BE2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0" r:id="rId2"/>
    <p:sldLayoutId id="2147483672" r:id="rId3"/>
    <p:sldLayoutId id="2147483673" r:id="rId4"/>
    <p:sldLayoutId id="2147483674" r:id="rId5"/>
    <p:sldLayoutId id="2147483649" r:id="rId6"/>
    <p:sldLayoutId id="2147483675" r:id="rId7"/>
    <p:sldLayoutId id="2147483676" r:id="rId8"/>
    <p:sldLayoutId id="2147483664" r:id="rId9"/>
    <p:sldLayoutId id="2147483677" r:id="rId10"/>
    <p:sldLayoutId id="2147483678" r:id="rId11"/>
    <p:sldLayoutId id="2147483681" r:id="rId12"/>
    <p:sldLayoutId id="2147483679" r:id="rId13"/>
    <p:sldLayoutId id="2147483662" r:id="rId14"/>
    <p:sldLayoutId id="2147483655" r:id="rId15"/>
    <p:sldLayoutId id="214748368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52607-79F4-9A91-3A0B-429BDED9C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6326" y="1224098"/>
            <a:ext cx="8939349" cy="3717472"/>
          </a:xfrm>
        </p:spPr>
        <p:txBody>
          <a:bodyPr/>
          <a:lstStyle/>
          <a:p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Порядок </a:t>
            </a:r>
            <a:r>
              <a:rPr lang="ru-RU" sz="4800" dirty="0" err="1">
                <a:solidFill>
                  <a:srgbClr val="0070C0"/>
                </a:solidFill>
                <a:latin typeface="Georgia" panose="02040502050405020303" pitchFamily="18" charset="0"/>
              </a:rPr>
              <a:t>утворення</a:t>
            </a:r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 та </a:t>
            </a:r>
            <a:r>
              <a:rPr lang="ru-RU" sz="4800" dirty="0" err="1">
                <a:solidFill>
                  <a:srgbClr val="0070C0"/>
                </a:solidFill>
                <a:latin typeface="Georgia" panose="02040502050405020303" pitchFamily="18" charset="0"/>
              </a:rPr>
              <a:t>функціонування</a:t>
            </a:r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4800" dirty="0" err="1">
                <a:solidFill>
                  <a:srgbClr val="0070C0"/>
                </a:solidFill>
                <a:latin typeface="Georgia" panose="02040502050405020303" pitchFamily="18" charset="0"/>
              </a:rPr>
              <a:t>спеціальних</a:t>
            </a:r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4800" dirty="0" err="1">
                <a:solidFill>
                  <a:srgbClr val="0070C0"/>
                </a:solidFill>
                <a:latin typeface="Georgia" panose="02040502050405020303" pitchFamily="18" charset="0"/>
              </a:rPr>
              <a:t>груп</a:t>
            </a:r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4800" dirty="0" err="1">
                <a:solidFill>
                  <a:srgbClr val="0070C0"/>
                </a:solidFill>
                <a:latin typeface="Georgia" panose="02040502050405020303" pitchFamily="18" charset="0"/>
              </a:rPr>
              <a:t>вихованців</a:t>
            </a:r>
            <a:r>
              <a:rPr lang="ru-RU" sz="4800" dirty="0">
                <a:solidFill>
                  <a:srgbClr val="0070C0"/>
                </a:solidFill>
                <a:latin typeface="Georgia" panose="02040502050405020303" pitchFamily="18" charset="0"/>
              </a:rPr>
              <a:t> ЗДО</a:t>
            </a:r>
            <a:endParaRPr lang="en-US" sz="4800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AE2AC3F-3A0B-14BC-D93E-2AF099DC2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8963" y="5017288"/>
            <a:ext cx="7271657" cy="652923"/>
          </a:xfrm>
        </p:spPr>
        <p:txBody>
          <a:bodyPr/>
          <a:lstStyle/>
          <a:p>
            <a:r>
              <a:rPr lang="uk-UA" dirty="0" err="1">
                <a:latin typeface="Georgia" panose="02040502050405020303" pitchFamily="18" charset="0"/>
              </a:rPr>
              <a:t>Гарлінська</a:t>
            </a:r>
            <a:r>
              <a:rPr lang="uk-UA" dirty="0">
                <a:latin typeface="Georgia" panose="02040502050405020303" pitchFamily="18" charset="0"/>
              </a:rPr>
              <a:t> Ольга Миколаївна</a:t>
            </a:r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688436" cy="1694046"/>
          </a:xfrm>
          <a:prstGeom prst="rect">
            <a:avLst/>
          </a:prstGeom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337078" y="5745929"/>
            <a:ext cx="846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>
                <a:solidFill>
                  <a:srgbClr val="0070C0"/>
                </a:solidFill>
              </a:rPr>
              <a:t>Тел</a:t>
            </a:r>
            <a:r>
              <a:rPr lang="uk-UA" b="1" dirty="0">
                <a:solidFill>
                  <a:srgbClr val="0070C0"/>
                </a:solidFill>
              </a:rPr>
              <a:t>. 0982699001 – ІРЦ №1                          </a:t>
            </a:r>
            <a:r>
              <a:rPr lang="uk-UA" b="1" dirty="0" err="1">
                <a:solidFill>
                  <a:srgbClr val="0070C0"/>
                </a:solidFill>
              </a:rPr>
              <a:t>Тел</a:t>
            </a:r>
            <a:r>
              <a:rPr lang="uk-UA" b="1" dirty="0">
                <a:solidFill>
                  <a:srgbClr val="0070C0"/>
                </a:solidFill>
              </a:rPr>
              <a:t>. 0972978828 – ІРЦ №2                            </a:t>
            </a:r>
          </a:p>
          <a:p>
            <a:r>
              <a:rPr lang="uk-UA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29253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8615" y="79130"/>
            <a:ext cx="5073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Інтелектуальні труднощі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5123" y="3033346"/>
            <a:ext cx="38334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 РІВЕНЬ ПІДТРИМКИ- 10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3-4 РІВЕНЬ ПІДТРИМКИ- 8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ПІДТРИМКИ- 6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3-5 РІВЕНЬ ПІДТРИМКИ- 6 осіб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5556737" y="1635368"/>
            <a:ext cx="52753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 РІВЕНЬ ПІДТРИМКИ- ЗПР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3-4 РІВЕНЬ ПІДТРИМКИ- ЛРВ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ПРВ, ВРВ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4421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4"/>
          </p:nvPr>
        </p:nvSpPr>
        <p:spPr>
          <a:xfrm>
            <a:off x="641350" y="2343150"/>
            <a:ext cx="5319835" cy="2994868"/>
          </a:xfrm>
        </p:spPr>
        <p:txBody>
          <a:bodyPr/>
          <a:lstStyle/>
          <a:p>
            <a:r>
              <a:rPr lang="uk-UA" sz="2800" b="1" dirty="0" err="1">
                <a:solidFill>
                  <a:srgbClr val="0070C0"/>
                </a:solidFill>
              </a:rPr>
              <a:t>Соціоадаптаційні</a:t>
            </a:r>
            <a:r>
              <a:rPr lang="uk-UA" sz="2800" b="1" dirty="0">
                <a:solidFill>
                  <a:srgbClr val="0070C0"/>
                </a:solidFill>
              </a:rPr>
              <a:t> труднощі</a:t>
            </a:r>
          </a:p>
          <a:p>
            <a:endParaRPr lang="uk-UA" sz="2800" b="1" dirty="0">
              <a:solidFill>
                <a:srgbClr val="0070C0"/>
              </a:solidFill>
            </a:endParaRPr>
          </a:p>
          <a:p>
            <a:r>
              <a:rPr lang="uk-UA" sz="2800" dirty="0">
                <a:solidFill>
                  <a:srgbClr val="0070C0"/>
                </a:solidFill>
              </a:rPr>
              <a:t>3-5 рівень підтримки- 6 осіб</a:t>
            </a:r>
            <a:endParaRPr lang="uk-UA" dirty="0">
              <a:solidFill>
                <a:srgbClr val="0070C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6235206" y="2136531"/>
            <a:ext cx="53369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0070C0"/>
                </a:solidFill>
              </a:rPr>
              <a:t>Складні порушення розвитку- </a:t>
            </a:r>
            <a:r>
              <a:rPr lang="uk-UA" sz="2400" dirty="0">
                <a:solidFill>
                  <a:srgbClr val="0070C0"/>
                </a:solidFill>
              </a:rPr>
              <a:t>передбачають поєднання різних категорій (типів) особливих освітніх потреб (труднощів), які потребують 4-5 рівня підтримки- не більше 6 осіб.</a:t>
            </a:r>
          </a:p>
        </p:txBody>
      </p:sp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688436" cy="1694046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890346" y="4739054"/>
            <a:ext cx="8484577" cy="12309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652607-79F4-9A91-3A0B-429BDED9C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959" y="2010569"/>
            <a:ext cx="8939349" cy="3717472"/>
          </a:xfrm>
        </p:spPr>
        <p:txBody>
          <a:bodyPr/>
          <a:lstStyle/>
          <a:p>
            <a:pPr marL="228600" lvl="0" indent="-228600" algn="l">
              <a:lnSpc>
                <a:spcPct val="150000"/>
              </a:lnSpc>
              <a:spcBef>
                <a:spcPts val="1000"/>
              </a:spcBef>
              <a:buFontTx/>
              <a:buChar char="-"/>
            </a:pP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Для дитини, у якої виникають труднощі під час навчання та яка потребує постійної чи тимчасової підтримки в освітньому процесі та немає висновку ІРЦ: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latin typeface="Century Gothic"/>
                <a:ea typeface="+mn-ea"/>
                <a:cs typeface="+mn-cs"/>
              </a:rPr>
              <a:t>- за заявою одного з батьків -</a:t>
            </a:r>
            <a:r>
              <a:rPr lang="uk-UA" sz="2000" b="1" dirty="0">
                <a:latin typeface="Century Gothic"/>
                <a:ea typeface="+mn-ea"/>
                <a:cs typeface="+mn-cs"/>
                <a:sym typeface="Symbol" panose="05050102010706020507" pitchFamily="18" charset="2"/>
              </a:rPr>
              <a:t> </a:t>
            </a: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керівник ЗДО розглядає заяву та затверджує наказом персональний склад Команди супроводу. </a:t>
            </a:r>
            <a:r>
              <a:rPr lang="uk-UA" sz="2000" b="1" dirty="0">
                <a:latin typeface="Century Gothic"/>
                <a:ea typeface="+mn-ea"/>
                <a:cs typeface="+mn-cs"/>
              </a:rPr>
              <a:t>Керівник -не може відмовити у створені Команди супроводу та несе відповідальність за створення умов для її діяльності. </a:t>
            </a:r>
            <a:br>
              <a:rPr lang="uk-UA" sz="2000" b="1" dirty="0"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проведення ОЦІНКИ (методичні рекомендації для 1 рівня)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якщо за результатами виявлені суттєві освітні/поведінкові труднощі, тоді батькам рекомендують звернутись до ІРЦ.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розроблення ІПР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endParaRPr lang="uk-UA" sz="2000" b="1" dirty="0">
              <a:solidFill>
                <a:srgbClr val="0070C0"/>
              </a:solidFill>
              <a:latin typeface="Century Gothic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97215" y="673922"/>
            <a:ext cx="455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1 рівень підтримки</a:t>
            </a:r>
          </a:p>
        </p:txBody>
      </p:sp>
    </p:spTree>
    <p:extLst>
      <p:ext uri="{BB962C8B-B14F-4D97-AF65-F5344CB8AC3E}">
        <p14:creationId xmlns:p14="http://schemas.microsoft.com/office/powerpoint/2010/main" val="939461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вмісту 6"/>
          <p:cNvSpPr>
            <a:spLocks noGrp="1"/>
          </p:cNvSpPr>
          <p:nvPr>
            <p:ph sz="half" idx="2"/>
          </p:nvPr>
        </p:nvSpPr>
        <p:spPr>
          <a:xfrm>
            <a:off x="7259866" y="2567355"/>
            <a:ext cx="4693920" cy="216290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uk-UA" altLang="ru-RU" b="1" i="1" dirty="0">
                <a:solidFill>
                  <a:srgbClr val="0070C0"/>
                </a:solidFill>
              </a:rPr>
              <a:t>Ми можемо змінити або покращити майбутнє дитини, головне віра, бажання та злагоджена робота усіх учасників!</a:t>
            </a:r>
            <a:endParaRPr lang="ru-RU" altLang="ru-RU" b="1" i="1" dirty="0">
              <a:solidFill>
                <a:srgbClr val="0070C0"/>
              </a:solidFill>
            </a:endParaRPr>
          </a:p>
          <a:p>
            <a:endParaRPr lang="uk-UA" dirty="0">
              <a:solidFill>
                <a:srgbClr val="0070C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41940"/>
            <a:ext cx="7110836" cy="49910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71768" y="538616"/>
            <a:ext cx="700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solidFill>
                  <a:srgbClr val="0070C0"/>
                </a:solidFill>
              </a:rPr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131446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688436" cy="1694046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890346" y="4739054"/>
            <a:ext cx="8484577" cy="12309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652607-79F4-9A91-3A0B-429BDED9C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959" y="1694046"/>
            <a:ext cx="8939349" cy="3717472"/>
          </a:xfrm>
        </p:spPr>
        <p:txBody>
          <a:bodyPr/>
          <a:lstStyle/>
          <a:p>
            <a:pPr marL="228600" lvl="0" indent="-228600" algn="l">
              <a:lnSpc>
                <a:spcPct val="150000"/>
              </a:lnSpc>
              <a:spcBef>
                <a:spcPts val="1000"/>
              </a:spcBef>
              <a:buFontTx/>
              <a:buChar char="-"/>
            </a:pP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Угода про співпрацю з ІРЦ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Керівник визначає працівника відповідального за внесення інформації до АС ІРЦ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Формується КППС для кожної дитини окремо!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Розробляються ІПР для всіх дітей з ООП (протягом місяця)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ІПР розробляється за формою затвердженою ЗДО (відповідно індивідуальних потреб)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  <a:t>- ІПР підписується всіма членами КППС, зокрема одним з батьків дитини, та затверджується директором.</a:t>
            </a:r>
            <a:br>
              <a:rPr lang="uk-UA" sz="2000" b="1" dirty="0">
                <a:solidFill>
                  <a:srgbClr val="0070C0"/>
                </a:solidFill>
                <a:latin typeface="Century Gothic"/>
                <a:ea typeface="+mn-ea"/>
                <a:cs typeface="+mn-cs"/>
              </a:rPr>
            </a:br>
            <a:endParaRPr lang="uk-UA" sz="2000" b="1" dirty="0">
              <a:solidFill>
                <a:srgbClr val="0070C0"/>
              </a:solidFill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965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3727235" y="1120656"/>
            <a:ext cx="4651834" cy="266021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 dirty="0">
                <a:solidFill>
                  <a:srgbClr val="0070C0"/>
                </a:solidFill>
              </a:rPr>
              <a:t>Спеціальні групи утворюються та комплектуються відповідно до категорій (типів) ООП (труднощів) та рекомендованого рівня підтримки.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i="1" dirty="0">
              <a:solidFill>
                <a:prstClr val="black"/>
              </a:solidFill>
              <a:latin typeface="Calibri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000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другий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рівень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підтримки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;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третій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рівень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підтримки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;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четвертий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рівень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підтримки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;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п’ятий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рівень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err="1">
                <a:solidFill>
                  <a:srgbClr val="0070C0"/>
                </a:solidFill>
                <a:latin typeface="Calibri"/>
              </a:rPr>
              <a:t>підтримки</a:t>
            </a:r>
            <a:r>
              <a:rPr lang="ru-RU" sz="2000" b="1" i="1" dirty="0">
                <a:solidFill>
                  <a:srgbClr val="0070C0"/>
                </a:solidFill>
                <a:latin typeface="Calibri"/>
              </a:rPr>
              <a:t>. </a:t>
            </a:r>
          </a:p>
          <a:p>
            <a:pPr>
              <a:buFont typeface="Wingdings" panose="05000000000000000000" pitchFamily="2" charset="2"/>
              <a:buChar char="ü"/>
            </a:pPr>
            <a:endParaRPr lang="uk-UA" sz="20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70" y="195275"/>
            <a:ext cx="3392164" cy="33921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9093" y="4471928"/>
            <a:ext cx="1688738" cy="16948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4286" y="3871763"/>
            <a:ext cx="2822331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1 рівень підтримки надається силами та ресурсами закладу освіти.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7831" y="167053"/>
            <a:ext cx="1062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сенсорні труднощі (фізичні/моторні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254" y="3050931"/>
            <a:ext cx="3833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1 рівень підтримки надається силами та ресурсами закладу освіти.</a:t>
            </a:r>
          </a:p>
          <a:p>
            <a:endParaRPr lang="uk-UA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2-3 РІВЕНЬ ПІДТРИМКИ- 10 осіб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976446" y="1239716"/>
            <a:ext cx="67612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1 рівень підтримки- незначні порушення ОРА, які не призводять до ускладнень в навчанні та розвитку діяльності :</a:t>
            </a:r>
          </a:p>
          <a:p>
            <a:r>
              <a:rPr lang="uk-UA" dirty="0">
                <a:solidFill>
                  <a:srgbClr val="0070C0"/>
                </a:solidFill>
              </a:rPr>
              <a:t>- плоскостопість, сколіоз легкого ступеню; </a:t>
            </a:r>
          </a:p>
          <a:p>
            <a:pPr marL="285750" indent="-285750">
              <a:buFontTx/>
              <a:buChar char="-"/>
            </a:pPr>
            <a:r>
              <a:rPr lang="uk-UA" dirty="0">
                <a:solidFill>
                  <a:srgbClr val="0070C0"/>
                </a:solidFill>
              </a:rPr>
              <a:t>тимчасові порушення функціонування: переломи, струс мозку, оперативні втручання;</a:t>
            </a:r>
          </a:p>
          <a:p>
            <a:pPr marL="285750" indent="-285750">
              <a:buFontTx/>
              <a:buChar char="-"/>
            </a:pPr>
            <a:r>
              <a:rPr lang="uk-UA" dirty="0">
                <a:solidFill>
                  <a:srgbClr val="0070C0"/>
                </a:solidFill>
              </a:rPr>
              <a:t>незначні порушення дрібної та великої моторики.</a:t>
            </a:r>
          </a:p>
          <a:p>
            <a:r>
              <a:rPr lang="uk-UA" b="1" dirty="0">
                <a:solidFill>
                  <a:srgbClr val="0070C0"/>
                </a:solidFill>
              </a:rPr>
              <a:t>2 рівень підтримки-  помірні порушення фізичного розвитку, які впливають на їхню здатність брати участь у звичайній активності. Діти мають </a:t>
            </a:r>
            <a:r>
              <a:rPr lang="uk-UA" dirty="0">
                <a:solidFill>
                  <a:srgbClr val="0070C0"/>
                </a:solidFill>
              </a:rPr>
              <a:t>значні труднощі під час бігу, стрибків, підскоків, при виконанні </a:t>
            </a:r>
            <a:r>
              <a:rPr lang="uk-UA" dirty="0" err="1">
                <a:solidFill>
                  <a:srgbClr val="0070C0"/>
                </a:solidFill>
              </a:rPr>
              <a:t>фіз</a:t>
            </a:r>
            <a:r>
              <a:rPr lang="uk-UA" dirty="0">
                <a:solidFill>
                  <a:srgbClr val="0070C0"/>
                </a:solidFill>
              </a:rPr>
              <a:t>. вправ (виражені порушення постави, перекіс тазу, укорочення кінцівки, легка форма ДЦП, легка форма м'язової дистрофії, моторна </a:t>
            </a:r>
            <a:r>
              <a:rPr lang="uk-UA" dirty="0" err="1">
                <a:solidFill>
                  <a:srgbClr val="0070C0"/>
                </a:solidFill>
              </a:rPr>
              <a:t>диспраксія</a:t>
            </a:r>
            <a:r>
              <a:rPr lang="uk-UA" dirty="0">
                <a:solidFill>
                  <a:srgbClr val="0070C0"/>
                </a:solidFill>
              </a:rPr>
              <a:t>, </a:t>
            </a:r>
            <a:r>
              <a:rPr lang="uk-UA" dirty="0" err="1">
                <a:solidFill>
                  <a:srgbClr val="0070C0"/>
                </a:solidFill>
              </a:rPr>
              <a:t>дисплазія</a:t>
            </a:r>
            <a:r>
              <a:rPr lang="uk-UA" dirty="0">
                <a:solidFill>
                  <a:srgbClr val="0070C0"/>
                </a:solidFill>
              </a:rPr>
              <a:t> кульшових суглобів, легка форма гіпотонії).</a:t>
            </a:r>
          </a:p>
        </p:txBody>
      </p:sp>
    </p:spTree>
    <p:extLst>
      <p:ext uri="{BB962C8B-B14F-4D97-AF65-F5344CB8AC3E}">
        <p14:creationId xmlns:p14="http://schemas.microsoft.com/office/powerpoint/2010/main" val="402378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7831" y="167053"/>
            <a:ext cx="10629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сенсорні труднощі (фізичні/моторні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254" y="3050931"/>
            <a:ext cx="3833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b="1" dirty="0"/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ПІДТРИМКИ- 6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2-5 РІВЕНЬ ПІДТРИМКИ- 8 осіб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976446" y="1239716"/>
            <a:ext cx="67612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3 рівень підтримки- </a:t>
            </a:r>
            <a:r>
              <a:rPr lang="uk-UA" dirty="0">
                <a:solidFill>
                  <a:srgbClr val="0070C0"/>
                </a:solidFill>
              </a:rPr>
              <a:t>значні труднощі під час самостійного пересування, потребує фіксації тазу або тулуба, ходить з підтримкою…</a:t>
            </a:r>
            <a:r>
              <a:rPr lang="ru-RU" dirty="0" err="1">
                <a:solidFill>
                  <a:srgbClr val="0070C0"/>
                </a:solidFill>
              </a:rPr>
              <a:t>можуть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пересуватися</a:t>
            </a:r>
            <a:r>
              <a:rPr lang="ru-RU" dirty="0">
                <a:solidFill>
                  <a:srgbClr val="0070C0"/>
                </a:solidFill>
              </a:rPr>
              <a:t> в </a:t>
            </a:r>
            <a:r>
              <a:rPr lang="ru-RU" dirty="0" err="1">
                <a:solidFill>
                  <a:srgbClr val="0070C0"/>
                </a:solidFill>
              </a:rPr>
              <a:t>обмеженому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просторі</a:t>
            </a:r>
            <a:r>
              <a:rPr lang="ru-RU" dirty="0">
                <a:solidFill>
                  <a:srgbClr val="0070C0"/>
                </a:solidFill>
              </a:rPr>
              <a:t> і на </a:t>
            </a:r>
            <a:r>
              <a:rPr lang="ru-RU" dirty="0" err="1">
                <a:solidFill>
                  <a:srgbClr val="0070C0"/>
                </a:solidFill>
              </a:rPr>
              <a:t>невеликі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відстані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володіють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навичками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самообслуговування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endParaRPr lang="uk-UA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4-5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ru-RU" dirty="0" err="1">
                <a:solidFill>
                  <a:srgbClr val="0070C0"/>
                </a:solidFill>
              </a:rPr>
              <a:t>важкі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порушення</a:t>
            </a:r>
            <a:r>
              <a:rPr lang="ru-RU" dirty="0">
                <a:solidFill>
                  <a:srgbClr val="0070C0"/>
                </a:solidFill>
              </a:rPr>
              <a:t> ОРА, </a:t>
            </a:r>
            <a:r>
              <a:rPr lang="ru-RU" dirty="0" err="1">
                <a:solidFill>
                  <a:srgbClr val="0070C0"/>
                </a:solidFill>
              </a:rPr>
              <a:t>дитина</a:t>
            </a:r>
            <a:r>
              <a:rPr lang="ru-RU" dirty="0">
                <a:solidFill>
                  <a:srgbClr val="0070C0"/>
                </a:solidFill>
              </a:rPr>
              <a:t> не </a:t>
            </a:r>
            <a:r>
              <a:rPr lang="ru-RU" dirty="0" err="1">
                <a:solidFill>
                  <a:srgbClr val="0070C0"/>
                </a:solidFill>
              </a:rPr>
              <a:t>володіє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навичками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прямостояння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ходьби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захоплення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предметів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dirty="0" err="1">
                <a:solidFill>
                  <a:srgbClr val="0070C0"/>
                </a:solidFill>
              </a:rPr>
              <a:t>самообслуговування</a:t>
            </a:r>
            <a:r>
              <a:rPr lang="ru-RU" dirty="0">
                <a:solidFill>
                  <a:srgbClr val="0070C0"/>
                </a:solidFill>
              </a:rPr>
              <a:t>.</a:t>
            </a:r>
            <a:endParaRPr lang="uk-UA" dirty="0">
              <a:solidFill>
                <a:srgbClr val="0070C0"/>
              </a:solidFill>
            </a:endParaRP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59137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68515" y="105507"/>
            <a:ext cx="879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мовленнєві труднощі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254" y="3050931"/>
            <a:ext cx="3833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2-3 РІВЕНЬ ПІДТРИМКИ- 12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3-4 РІВЕНЬ ПІДТРИМКИ- 10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ПІДТРИМКИ- 8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2-5 РІВЕНЬ ПІДТРИМКИ- 10 осіб</a:t>
            </a:r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7684478" y="77810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2-4 роки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0408" y="1239770"/>
            <a:ext cx="6840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І </a:t>
            </a:r>
            <a:r>
              <a:rPr lang="ru-RU" b="1" dirty="0" err="1"/>
              <a:t>рівень</a:t>
            </a:r>
            <a:r>
              <a:rPr lang="ru-RU" b="1" dirty="0"/>
              <a:t>: </a:t>
            </a:r>
            <a:r>
              <a:rPr lang="ru-RU" dirty="0" err="1"/>
              <a:t>словниковий</a:t>
            </a:r>
            <a:r>
              <a:rPr lang="ru-RU" dirty="0"/>
              <a:t> запас, як </a:t>
            </a:r>
            <a:r>
              <a:rPr lang="ru-RU" dirty="0" err="1"/>
              <a:t>активний</a:t>
            </a:r>
            <a:r>
              <a:rPr lang="ru-RU" dirty="0"/>
              <a:t>, так і </a:t>
            </a:r>
            <a:r>
              <a:rPr lang="ru-RU" dirty="0" err="1"/>
              <a:t>пасивний</a:t>
            </a:r>
            <a:r>
              <a:rPr lang="ru-RU" dirty="0"/>
              <a:t> </a:t>
            </a:r>
            <a:r>
              <a:rPr lang="ru-RU" dirty="0" err="1"/>
              <a:t>збіднений</a:t>
            </a:r>
            <a:r>
              <a:rPr lang="ru-RU" dirty="0"/>
              <a:t>; </a:t>
            </a:r>
            <a:r>
              <a:rPr lang="ru-RU" dirty="0" err="1"/>
              <a:t>легкі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фразового </a:t>
            </a:r>
            <a:r>
              <a:rPr lang="ru-RU" dirty="0" err="1"/>
              <a:t>мовлення</a:t>
            </a:r>
            <a:r>
              <a:rPr lang="ru-RU" dirty="0"/>
              <a:t>; </a:t>
            </a:r>
            <a:r>
              <a:rPr lang="ru-RU" dirty="0" err="1"/>
              <a:t>дитина</a:t>
            </a:r>
            <a:r>
              <a:rPr lang="ru-RU" dirty="0"/>
              <a:t> не </a:t>
            </a:r>
            <a:r>
              <a:rPr lang="ru-RU" dirty="0" err="1"/>
              <a:t>розуміє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(«маленький», «великий», «хороший», «</a:t>
            </a:r>
            <a:r>
              <a:rPr lang="ru-RU" dirty="0" err="1"/>
              <a:t>поганий</a:t>
            </a:r>
            <a:r>
              <a:rPr lang="ru-RU" dirty="0"/>
              <a:t>»),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одноступеневі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; </a:t>
            </a:r>
            <a:r>
              <a:rPr lang="ru-RU" dirty="0" err="1"/>
              <a:t>мовлення</a:t>
            </a:r>
            <a:r>
              <a:rPr lang="ru-RU" dirty="0"/>
              <a:t> не </a:t>
            </a:r>
            <a:r>
              <a:rPr lang="ru-RU" dirty="0" err="1"/>
              <a:t>витісняє</a:t>
            </a:r>
            <a:r>
              <a:rPr lang="ru-RU" dirty="0"/>
              <a:t> </a:t>
            </a:r>
            <a:r>
              <a:rPr lang="ru-RU" dirty="0" err="1"/>
              <a:t>міміку</a:t>
            </a:r>
            <a:r>
              <a:rPr lang="ru-RU" dirty="0"/>
              <a:t> та жести; в </a:t>
            </a:r>
            <a:r>
              <a:rPr lang="ru-RU" dirty="0" err="1"/>
              <a:t>мові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вигаданих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та </a:t>
            </a:r>
            <a:r>
              <a:rPr lang="ru-RU" dirty="0" err="1"/>
              <a:t>висловів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b="1" dirty="0"/>
              <a:t>ІІ </a:t>
            </a:r>
            <a:r>
              <a:rPr lang="ru-RU" b="1" dirty="0" err="1"/>
              <a:t>рівень</a:t>
            </a:r>
            <a:r>
              <a:rPr lang="ru-RU" b="1" dirty="0"/>
              <a:t>: </a:t>
            </a:r>
            <a:r>
              <a:rPr lang="ru-RU" dirty="0" err="1"/>
              <a:t>дитина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/>
              <a:t>артикуляційні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за </a:t>
            </a:r>
            <a:r>
              <a:rPr lang="ru-RU" dirty="0" err="1"/>
              <a:t>зразком</a:t>
            </a:r>
            <a:r>
              <a:rPr lang="ru-RU" dirty="0"/>
              <a:t> </a:t>
            </a:r>
            <a:r>
              <a:rPr lang="ru-RU" dirty="0" err="1"/>
              <a:t>дорослого</a:t>
            </a:r>
            <a:r>
              <a:rPr lang="ru-RU" dirty="0"/>
              <a:t>;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нерозбірлива</a:t>
            </a:r>
            <a:r>
              <a:rPr lang="ru-RU" dirty="0"/>
              <a:t>,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, </a:t>
            </a:r>
            <a:r>
              <a:rPr lang="ru-RU" dirty="0" err="1"/>
              <a:t>часті</a:t>
            </a:r>
            <a:r>
              <a:rPr lang="ru-RU" dirty="0"/>
              <a:t> перестановки </a:t>
            </a:r>
            <a:r>
              <a:rPr lang="ru-RU" dirty="0" err="1"/>
              <a:t>складів</a:t>
            </a:r>
            <a:r>
              <a:rPr lang="ru-RU" dirty="0"/>
              <a:t> і </a:t>
            </a:r>
            <a:r>
              <a:rPr lang="ru-RU" dirty="0" err="1"/>
              <a:t>звуків</a:t>
            </a:r>
            <a:r>
              <a:rPr lang="ru-RU" dirty="0"/>
              <a:t>; при </a:t>
            </a:r>
            <a:r>
              <a:rPr lang="ru-RU" dirty="0" err="1"/>
              <a:t>достатньому</a:t>
            </a:r>
            <a:r>
              <a:rPr lang="ru-RU" dirty="0"/>
              <a:t> </a:t>
            </a:r>
            <a:r>
              <a:rPr lang="ru-RU" dirty="0" err="1"/>
              <a:t>словниковому</a:t>
            </a:r>
            <a:r>
              <a:rPr lang="ru-RU" dirty="0"/>
              <a:t> </a:t>
            </a:r>
            <a:r>
              <a:rPr lang="ru-RU" dirty="0" err="1"/>
              <a:t>запасі</a:t>
            </a:r>
            <a:r>
              <a:rPr lang="ru-RU" dirty="0"/>
              <a:t>, </a:t>
            </a:r>
            <a:r>
              <a:rPr lang="ru-RU" dirty="0" err="1"/>
              <a:t>відсутнє</a:t>
            </a:r>
            <a:r>
              <a:rPr lang="ru-RU" dirty="0"/>
              <a:t> </a:t>
            </a:r>
            <a:r>
              <a:rPr lang="ru-RU" dirty="0" err="1"/>
              <a:t>діалогічне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; не </a:t>
            </a:r>
            <a:r>
              <a:rPr lang="ru-RU" dirty="0" err="1"/>
              <a:t>розуміє</a:t>
            </a:r>
            <a:r>
              <a:rPr lang="ru-RU" dirty="0"/>
              <a:t>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казки</a:t>
            </a:r>
            <a:r>
              <a:rPr lang="ru-RU" dirty="0"/>
              <a:t>,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просте</a:t>
            </a:r>
            <a:r>
              <a:rPr lang="ru-RU" dirty="0"/>
              <a:t> 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660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68515" y="105507"/>
            <a:ext cx="879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мовленнєві труднощі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254" y="3050931"/>
            <a:ext cx="3833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2-3 РІВЕНЬ ПІДТРИМКИ- 12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3-4 РІВЕНЬ ПІДТРИМКИ- 10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ПІДТРИМКИ- 8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2-5 РІВЕНЬ ПІДТРИМКИ- 10 осіб</a:t>
            </a:r>
          </a:p>
          <a:p>
            <a:endParaRPr lang="uk-UA" dirty="0"/>
          </a:p>
        </p:txBody>
      </p:sp>
      <p:sp>
        <p:nvSpPr>
          <p:cNvPr id="2" name="TextBox 1"/>
          <p:cNvSpPr txBox="1"/>
          <p:nvPr/>
        </p:nvSpPr>
        <p:spPr>
          <a:xfrm>
            <a:off x="7464669" y="729762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4-6 років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67654" y="1191427"/>
            <a:ext cx="65854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І рівень:   </a:t>
            </a:r>
            <a:r>
              <a:rPr lang="uk-UA" dirty="0"/>
              <a:t>труднощі вимови одного чи двох звуків;      недостатньо чітка та чиста за звучанням вимова звуків; не достатнє інтонаційне забарвлення усного мовлення;  має незначні труднощі з диференціацією звуків;	дитина здебільшого використовує прості речення; не володіє монологічним мовленням; недостатній словниковий запас.</a:t>
            </a:r>
          </a:p>
          <a:p>
            <a:r>
              <a:rPr lang="ru-RU" b="1" dirty="0"/>
              <a:t>ІІ </a:t>
            </a:r>
            <a:r>
              <a:rPr lang="ru-RU" b="1" dirty="0" err="1"/>
              <a:t>рівень</a:t>
            </a:r>
            <a:r>
              <a:rPr lang="ru-RU" b="1" dirty="0"/>
              <a:t>: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вікового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; не </a:t>
            </a:r>
            <a:r>
              <a:rPr lang="ru-RU" dirty="0" err="1"/>
              <a:t>диференціює</a:t>
            </a:r>
            <a:r>
              <a:rPr lang="ru-RU" dirty="0"/>
              <a:t> </a:t>
            </a:r>
            <a:r>
              <a:rPr lang="ru-RU" dirty="0" err="1"/>
              <a:t>свистячі</a:t>
            </a:r>
            <a:r>
              <a:rPr lang="ru-RU" dirty="0"/>
              <a:t> та </a:t>
            </a:r>
            <a:r>
              <a:rPr lang="ru-RU" dirty="0" err="1"/>
              <a:t>шиплячі</a:t>
            </a:r>
            <a:r>
              <a:rPr lang="ru-RU" dirty="0"/>
              <a:t> звуки;	</a:t>
            </a:r>
            <a:r>
              <a:rPr lang="ru-RU" dirty="0" err="1"/>
              <a:t>словниковий</a:t>
            </a:r>
            <a:r>
              <a:rPr lang="ru-RU" dirty="0"/>
              <a:t> запас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малий</a:t>
            </a:r>
            <a:r>
              <a:rPr lang="ru-RU" dirty="0"/>
              <a:t>; у словах </a:t>
            </a:r>
            <a:r>
              <a:rPr lang="ru-RU" dirty="0" err="1"/>
              <a:t>пропускаються</a:t>
            </a:r>
            <a:r>
              <a:rPr lang="ru-RU" dirty="0"/>
              <a:t> і </a:t>
            </a:r>
            <a:r>
              <a:rPr lang="ru-RU" dirty="0" err="1"/>
              <a:t>переставляються</a:t>
            </a:r>
            <a:r>
              <a:rPr lang="ru-RU" dirty="0"/>
              <a:t> </a:t>
            </a:r>
            <a:r>
              <a:rPr lang="ru-RU" dirty="0" err="1"/>
              <a:t>склади</a:t>
            </a:r>
            <a:r>
              <a:rPr lang="ru-RU" dirty="0"/>
              <a:t> і звуки; в </a:t>
            </a:r>
            <a:r>
              <a:rPr lang="ru-RU" dirty="0" err="1"/>
              <a:t>мовленні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не </a:t>
            </a:r>
            <a:r>
              <a:rPr lang="ru-RU" dirty="0" err="1"/>
              <a:t>з’являються</a:t>
            </a:r>
            <a:r>
              <a:rPr lang="ru-RU" dirty="0"/>
              <a:t> слова,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матеріал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/>
              <a:t>зроблені</a:t>
            </a:r>
            <a:r>
              <a:rPr lang="ru-RU" dirty="0"/>
              <a:t>;	порушена </a:t>
            </a:r>
            <a:r>
              <a:rPr lang="ru-RU" dirty="0" err="1"/>
              <a:t>складова</a:t>
            </a:r>
            <a:r>
              <a:rPr lang="ru-RU" dirty="0"/>
              <a:t> структура слова; не </a:t>
            </a:r>
            <a:r>
              <a:rPr lang="ru-RU" dirty="0" err="1"/>
              <a:t>узгоджує</a:t>
            </a:r>
            <a:r>
              <a:rPr lang="ru-RU" dirty="0"/>
              <a:t> </a:t>
            </a:r>
            <a:r>
              <a:rPr lang="ru-RU" dirty="0" err="1"/>
              <a:t>іменники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463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8031" y="79130"/>
            <a:ext cx="8484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сенсорні труднощі (зір)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254" y="3050931"/>
            <a:ext cx="38334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2-3 РІВЕНЬ ПІДТРИМКИ- 10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ПІДТРИМКИ- 6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2-5 РІВЕНЬ ПІДТРИМКИ- 8 осіб</a:t>
            </a:r>
          </a:p>
          <a:p>
            <a:endParaRPr lang="uk-UA" b="1" dirty="0"/>
          </a:p>
          <a:p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976446" y="1257300"/>
            <a:ext cx="66821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1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uk-UA" dirty="0">
                <a:solidFill>
                  <a:srgbClr val="0070C0"/>
                </a:solidFill>
              </a:rPr>
              <a:t>мінімальні труднощі, легка форма </a:t>
            </a:r>
            <a:r>
              <a:rPr lang="uk-UA" dirty="0" err="1">
                <a:solidFill>
                  <a:srgbClr val="0070C0"/>
                </a:solidFill>
              </a:rPr>
              <a:t>амбліопії</a:t>
            </a:r>
            <a:r>
              <a:rPr lang="uk-UA" dirty="0">
                <a:solidFill>
                  <a:srgbClr val="0070C0"/>
                </a:solidFill>
              </a:rPr>
              <a:t> або астигматизму</a:t>
            </a:r>
            <a:r>
              <a:rPr lang="uk-UA" b="1" dirty="0">
                <a:solidFill>
                  <a:srgbClr val="0070C0"/>
                </a:solidFill>
              </a:rPr>
              <a:t>;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uk-UA" dirty="0">
                <a:solidFill>
                  <a:srgbClr val="0070C0"/>
                </a:solidFill>
              </a:rPr>
              <a:t>незначні труднощі, міопія легкого ступеня або часткова </a:t>
            </a:r>
            <a:r>
              <a:rPr lang="uk-UA" dirty="0" err="1">
                <a:solidFill>
                  <a:srgbClr val="0070C0"/>
                </a:solidFill>
              </a:rPr>
              <a:t>амбліопія</a:t>
            </a:r>
            <a:r>
              <a:rPr lang="uk-UA" b="1" dirty="0">
                <a:solidFill>
                  <a:srgbClr val="0070C0"/>
                </a:solidFill>
              </a:rPr>
              <a:t>;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3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uk-UA" dirty="0">
                <a:solidFill>
                  <a:srgbClr val="0070C0"/>
                </a:solidFill>
              </a:rPr>
              <a:t>помірні труднощі, </a:t>
            </a:r>
            <a:r>
              <a:rPr lang="uk-UA" dirty="0" err="1">
                <a:solidFill>
                  <a:srgbClr val="0070C0"/>
                </a:solidFill>
              </a:rPr>
              <a:t>гіперметропія</a:t>
            </a:r>
            <a:r>
              <a:rPr lang="uk-UA" dirty="0">
                <a:solidFill>
                  <a:srgbClr val="0070C0"/>
                </a:solidFill>
              </a:rPr>
              <a:t> середнього ступеня або ністагм</a:t>
            </a:r>
            <a:r>
              <a:rPr lang="uk-UA" b="1" dirty="0">
                <a:solidFill>
                  <a:srgbClr val="0070C0"/>
                </a:solidFill>
              </a:rPr>
              <a:t>;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uk-UA" dirty="0">
                <a:solidFill>
                  <a:srgbClr val="0070C0"/>
                </a:solidFill>
              </a:rPr>
              <a:t>значні труднощі, косоокість або дегенеративні порушення зору</a:t>
            </a:r>
            <a:r>
              <a:rPr lang="uk-UA" b="1" dirty="0">
                <a:solidFill>
                  <a:srgbClr val="0070C0"/>
                </a:solidFill>
              </a:rPr>
              <a:t>;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5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b="1" dirty="0">
                <a:solidFill>
                  <a:srgbClr val="0070C0"/>
                </a:solidFill>
              </a:rPr>
              <a:t>рівень підтримки- </a:t>
            </a:r>
            <a:r>
              <a:rPr lang="uk-UA" dirty="0">
                <a:solidFill>
                  <a:srgbClr val="0070C0"/>
                </a:solidFill>
              </a:rPr>
              <a:t>глибокі труднощі, часткова або повна сліпота</a:t>
            </a:r>
            <a:r>
              <a:rPr lang="uk-UA" b="1" dirty="0">
                <a:solidFill>
                  <a:srgbClr val="0070C0"/>
                </a:solidFill>
              </a:rPr>
              <a:t>.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8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3293" y="87923"/>
            <a:ext cx="10594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Функціональні сенсорні труднощі (слухова функція)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254" y="3050931"/>
            <a:ext cx="38334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2-3 РІВЕНЬ ПІДТРИМКИ- 10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4-5 РІВЕНЬ ПІДТРИМКИ- 6 осіб</a:t>
            </a:r>
          </a:p>
          <a:p>
            <a:endParaRPr lang="uk-UA" b="1" dirty="0">
              <a:solidFill>
                <a:srgbClr val="0070C0"/>
              </a:solidFill>
            </a:endParaRPr>
          </a:p>
          <a:p>
            <a:r>
              <a:rPr lang="uk-UA" b="1" dirty="0">
                <a:solidFill>
                  <a:srgbClr val="0070C0"/>
                </a:solidFill>
              </a:rPr>
              <a:t>2-5 РІВЕНЬ ПІДТРИМКИ- 8 осіб</a:t>
            </a:r>
          </a:p>
          <a:p>
            <a:endParaRPr lang="uk-UA" dirty="0">
              <a:solidFill>
                <a:srgbClr val="0070C0"/>
              </a:solidFill>
            </a:endParaRP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888522" y="1204547"/>
            <a:ext cx="70426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1 </a:t>
            </a:r>
            <a:r>
              <a:rPr lang="ru-RU" b="1" dirty="0" err="1">
                <a:solidFill>
                  <a:srgbClr val="0070C0"/>
                </a:solidFill>
              </a:rPr>
              <a:t>рівень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підтримки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– </a:t>
            </a:r>
            <a:r>
              <a:rPr lang="ru-RU" dirty="0" err="1">
                <a:solidFill>
                  <a:srgbClr val="0070C0"/>
                </a:solidFill>
              </a:rPr>
              <a:t>мінімальні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труднощі</a:t>
            </a:r>
            <a:r>
              <a:rPr lang="ru-RU" dirty="0">
                <a:solidFill>
                  <a:srgbClr val="0070C0"/>
                </a:solidFill>
              </a:rPr>
              <a:t>, легка форма </a:t>
            </a:r>
            <a:r>
              <a:rPr lang="ru-RU" dirty="0" err="1">
                <a:solidFill>
                  <a:srgbClr val="0070C0"/>
                </a:solidFill>
              </a:rPr>
              <a:t>кондуктивної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приглухуватості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2 </a:t>
            </a:r>
            <a:r>
              <a:rPr lang="ru-RU" b="1" dirty="0" err="1">
                <a:solidFill>
                  <a:srgbClr val="0070C0"/>
                </a:solidFill>
              </a:rPr>
              <a:t>рівень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підтримки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-  </a:t>
            </a:r>
            <a:r>
              <a:rPr lang="ru-RU" dirty="0" err="1">
                <a:solidFill>
                  <a:srgbClr val="0070C0"/>
                </a:solidFill>
              </a:rPr>
              <a:t>помірна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кондуктивна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легка </a:t>
            </a:r>
            <a:r>
              <a:rPr lang="ru-RU" dirty="0" err="1">
                <a:solidFill>
                  <a:srgbClr val="0070C0"/>
                </a:solidFill>
              </a:rPr>
              <a:t>сенсоневральна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3 </a:t>
            </a:r>
            <a:r>
              <a:rPr lang="ru-RU" b="1" dirty="0" err="1">
                <a:solidFill>
                  <a:srgbClr val="0070C0"/>
                </a:solidFill>
              </a:rPr>
              <a:t>рівень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підтримки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- </a:t>
            </a:r>
            <a:r>
              <a:rPr lang="ru-RU" dirty="0" err="1">
                <a:solidFill>
                  <a:srgbClr val="0070C0"/>
                </a:solidFill>
              </a:rPr>
              <a:t>помірна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сенсоневральна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змішана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4 </a:t>
            </a:r>
            <a:r>
              <a:rPr lang="ru-RU" b="1" dirty="0" err="1">
                <a:solidFill>
                  <a:srgbClr val="0070C0"/>
                </a:solidFill>
              </a:rPr>
              <a:t>рівень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підтримки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-  тяжка </a:t>
            </a:r>
            <a:r>
              <a:rPr lang="ru-RU" dirty="0" err="1">
                <a:solidFill>
                  <a:srgbClr val="0070C0"/>
                </a:solidFill>
              </a:rPr>
              <a:t>сенсоневральна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5 </a:t>
            </a:r>
            <a:r>
              <a:rPr lang="ru-RU" b="1" dirty="0" err="1">
                <a:solidFill>
                  <a:srgbClr val="0070C0"/>
                </a:solidFill>
              </a:rPr>
              <a:t>рівень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підтримки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- </a:t>
            </a:r>
            <a:r>
              <a:rPr lang="ru-RU" dirty="0" err="1">
                <a:solidFill>
                  <a:srgbClr val="0070C0"/>
                </a:solidFill>
              </a:rPr>
              <a:t>повна</a:t>
            </a:r>
            <a:r>
              <a:rPr lang="ru-RU" dirty="0">
                <a:solidFill>
                  <a:srgbClr val="0070C0"/>
                </a:solidFill>
              </a:rPr>
              <a:t> глухота </a:t>
            </a:r>
            <a:r>
              <a:rPr lang="ru-RU" dirty="0" err="1">
                <a:solidFill>
                  <a:srgbClr val="0070C0"/>
                </a:solidFill>
              </a:rPr>
              <a:t>або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дуже</a:t>
            </a:r>
            <a:r>
              <a:rPr lang="ru-RU" dirty="0">
                <a:solidFill>
                  <a:srgbClr val="0070C0"/>
                </a:solidFill>
              </a:rPr>
              <a:t> тяжка </a:t>
            </a:r>
            <a:r>
              <a:rPr lang="ru-RU" dirty="0" err="1">
                <a:solidFill>
                  <a:srgbClr val="0070C0"/>
                </a:solidFill>
              </a:rPr>
              <a:t>сенсоневральна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приглухуватість</a:t>
            </a:r>
            <a:r>
              <a:rPr lang="ru-RU" dirty="0">
                <a:solidFill>
                  <a:srgbClr val="0070C0"/>
                </a:solidFill>
              </a:rPr>
              <a:t> 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9723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89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8698DA"/>
      </a:accent1>
      <a:accent2>
        <a:srgbClr val="9EE0F8"/>
      </a:accent2>
      <a:accent3>
        <a:srgbClr val="C1F088"/>
      </a:accent3>
      <a:accent4>
        <a:srgbClr val="A4E4D2"/>
      </a:accent4>
      <a:accent5>
        <a:srgbClr val="FFBF8F"/>
      </a:accent5>
      <a:accent6>
        <a:srgbClr val="FABBB0"/>
      </a:accent6>
      <a:hlink>
        <a:srgbClr val="56C7AA"/>
      </a:hlink>
      <a:folHlink>
        <a:srgbClr val="59A8D1"/>
      </a:folHlink>
    </a:clrScheme>
    <a:fontScheme name="Custom 74">
      <a:majorFont>
        <a:latin typeface="Jumble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596226_Win32_SL_V6" id="{D9DA734B-CC3F-4DBB-B6FE-0BB140309365}" vid="{69AD8D68-423B-4DFD-8A07-EF38EEF8EB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89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8698DA"/>
    </a:accent1>
    <a:accent2>
      <a:srgbClr val="9EE0F8"/>
    </a:accent2>
    <a:accent3>
      <a:srgbClr val="C1F088"/>
    </a:accent3>
    <a:accent4>
      <a:srgbClr val="A4E4D2"/>
    </a:accent4>
    <a:accent5>
      <a:srgbClr val="FFBF8F"/>
    </a:accent5>
    <a:accent6>
      <a:srgbClr val="FABBB0"/>
    </a:accent6>
    <a:hlink>
      <a:srgbClr val="56C7AA"/>
    </a:hlink>
    <a:folHlink>
      <a:srgbClr val="59A8D1"/>
    </a:folHlink>
  </a:clrScheme>
</a:themeOverride>
</file>

<file path=ppt/theme/themeOverride2.xml><?xml version="1.0" encoding="utf-8"?>
<a:themeOverride xmlns:a="http://schemas.openxmlformats.org/drawingml/2006/main">
  <a:clrScheme name="Custom 89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8698DA"/>
    </a:accent1>
    <a:accent2>
      <a:srgbClr val="9EE0F8"/>
    </a:accent2>
    <a:accent3>
      <a:srgbClr val="C1F088"/>
    </a:accent3>
    <a:accent4>
      <a:srgbClr val="A4E4D2"/>
    </a:accent4>
    <a:accent5>
      <a:srgbClr val="FFBF8F"/>
    </a:accent5>
    <a:accent6>
      <a:srgbClr val="FABBB0"/>
    </a:accent6>
    <a:hlink>
      <a:srgbClr val="56C7AA"/>
    </a:hlink>
    <a:folHlink>
      <a:srgbClr val="59A8D1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1AD4F-527A-4A88-9D9F-EFDB01771BD4}">
  <ds:schemaRefs>
    <ds:schemaRef ds:uri="16c05727-aa75-4e4a-9b5f-8a80a1165891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purl.org/dc/dcmitype/"/>
    <ds:schemaRef ds:uri="71af3243-3dd4-4a8d-8c0d-dd76da1f02a5"/>
    <ds:schemaRef ds:uri="http://schemas.microsoft.com/sharepoint/v3"/>
    <ds:schemaRef ds:uri="http://schemas.microsoft.com/office/infopath/2007/PartnerControls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D1CFE71-3FEB-410F-B4FF-3D986B4B64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239674-1887-41DB-914A-BD2B863063C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</TotalTime>
  <Words>721</Words>
  <Application>Microsoft Office PowerPoint</Application>
  <PresentationFormat>Широкий екран</PresentationFormat>
  <Paragraphs>110</Paragraphs>
  <Slides>13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2" baseType="lpstr">
      <vt:lpstr>Aptos</vt:lpstr>
      <vt:lpstr>Arial</vt:lpstr>
      <vt:lpstr>Calibri</vt:lpstr>
      <vt:lpstr>Century Gothic</vt:lpstr>
      <vt:lpstr>Georgia</vt:lpstr>
      <vt:lpstr>Jumble</vt:lpstr>
      <vt:lpstr>Symbol</vt:lpstr>
      <vt:lpstr>Wingdings</vt:lpstr>
      <vt:lpstr>Custom</vt:lpstr>
      <vt:lpstr>Порядок утворення та функціонування спеціальних груп вихованців ЗДО</vt:lpstr>
      <vt:lpstr>- Угода про співпрацю з ІРЦ - Керівник визначає працівника відповідального за внесення інформації до АС ІРЦ - Формується КППС для кожної дитини окремо! - Розробляються ІПР для всіх дітей з ООП (протягом місяця) - ІПР розробляється за формою затвердженою ЗДО (відповідно індивідуальних потреб) - ІПР підписується всіма членами КППС, зокрема одним з батьків дитини, та затверджується директором.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Для дитини, у якої виникають труднощі під час навчання та яка потребує постійної чи тимчасової підтримки в освітньому процесі та немає висновку ІРЦ: - за заявою одного з батьків - керівник ЗДО розглядає заяву та затверджує наказом персональний склад Команди супроводу. Керівник -не може відмовити у створені Команди супроводу та несе відповідальність за створення умов для її діяльності.  - проведення ОЦІНКИ (методичні рекомендації для 1 рівня) - якщо за результатами виявлені суттєві освітні/поведінкові труднощі, тоді батькам рекомендують звернутись до ІРЦ. - розроблення ІПР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title</dc:title>
  <dc:creator>User</dc:creator>
  <cp:lastModifiedBy>Директор</cp:lastModifiedBy>
  <cp:revision>89</cp:revision>
  <dcterms:created xsi:type="dcterms:W3CDTF">2024-01-28T15:41:30Z</dcterms:created>
  <dcterms:modified xsi:type="dcterms:W3CDTF">2024-11-28T07:53:41Z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